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7" r:id="rId4"/>
    <p:sldId id="258" r:id="rId5"/>
    <p:sldId id="261" r:id="rId6"/>
    <p:sldId id="262" r:id="rId7"/>
    <p:sldId id="264" r:id="rId8"/>
    <p:sldId id="267" r:id="rId9"/>
    <p:sldId id="266" r:id="rId10"/>
    <p:sldId id="268" r:id="rId11"/>
    <p:sldId id="269" r:id="rId12"/>
    <p:sldId id="271" r:id="rId13"/>
    <p:sldId id="270" r:id="rId14"/>
    <p:sldId id="278" r:id="rId15"/>
    <p:sldId id="272" r:id="rId16"/>
    <p:sldId id="273" r:id="rId17"/>
    <p:sldId id="274" r:id="rId18"/>
    <p:sldId id="277" r:id="rId19"/>
    <p:sldId id="275" r:id="rId20"/>
    <p:sldId id="276" r:id="rId21"/>
    <p:sldId id="265" r:id="rId22"/>
    <p:sldId id="279" r:id="rId23"/>
    <p:sldId id="280" r:id="rId24"/>
    <p:sldId id="281" r:id="rId25"/>
    <p:sldId id="282" r:id="rId26"/>
    <p:sldId id="283" r:id="rId27"/>
    <p:sldId id="286" r:id="rId28"/>
    <p:sldId id="287" r:id="rId29"/>
    <p:sldId id="293" r:id="rId30"/>
    <p:sldId id="288" r:id="rId31"/>
    <p:sldId id="289" r:id="rId32"/>
    <p:sldId id="290" r:id="rId33"/>
    <p:sldId id="291" r:id="rId34"/>
    <p:sldId id="292" r:id="rId35"/>
    <p:sldId id="285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B2A"/>
    <a:srgbClr val="760000"/>
    <a:srgbClr val="A80000"/>
    <a:srgbClr val="4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91" autoAdjust="0"/>
  </p:normalViewPr>
  <p:slideViewPr>
    <p:cSldViewPr snapToGrid="0">
      <p:cViewPr>
        <p:scale>
          <a:sx n="90" d="100"/>
          <a:sy n="90" d="100"/>
        </p:scale>
        <p:origin x="66" y="-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B4196-96E8-E80C-9218-CD9DC6117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ADA8F3-2B09-F6A6-6E84-6DFE0FC2F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B8ACFA-E647-2892-2A55-56FC6FA33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46A4C9-2F60-5676-5C41-469C30BC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48CA96-BBAA-8EC7-B116-AE0A90F02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48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76320-4834-EA33-BFEE-1E0D0640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B8E3677-A182-4244-3293-9C598DAA0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3906BA-3977-E56E-40AA-A90F2A4E1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C614C0-51B0-0F89-6FC1-06BEE363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4110D3-BBB1-C1B3-72F2-370C27AA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754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1ED109-73D1-A8ED-3E1B-6451F4576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012888-0D3D-E4F8-1529-472BECDDB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734973-4B21-FBF8-2907-DF915FFB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304F88-EF89-36DA-F1F1-47095E27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0C3CE4-16CC-3F8A-B954-EDFC9A08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398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BDC99-CE58-74BC-8DC2-5D9C53F4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C5B3D7-B2EE-89F3-3660-FD74D70FF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E51424-405A-1C79-C899-8CC7FF9A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A0F44D-E0D9-8B8C-7EA2-FE6830F48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1ADE3B-658C-7D60-4A31-2E6321CE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6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50AC5-352F-E4A2-A101-F11A6FE7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C5AA17-A793-4A73-9830-3523F54AD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6F8725-5A7E-C3CB-FF3E-DCC16F4F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057B90-6772-49E0-6D1B-93F62158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345BB5-8E21-7EE9-1EDB-1B6A2DAB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288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4B81-47C7-9634-0F13-2C6F1357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849DC6-3477-CDDD-ACDF-F5E8C0626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A20A2A-B8FF-3B0C-602A-9F1B02403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7663C4-04C4-3372-2E75-7172E764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8D92C3-0D86-9E1E-03B5-79A6BD11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0238AE-796F-6531-ED25-4FF53D6A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790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4C0E6-B37E-4C50-B218-E14E192A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CA2270-F560-76AA-8DD4-642AACAF6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7EA8E7-24BB-F54F-00A8-C6FD86C23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50CCA5-D8F6-1164-D383-818A31F13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D3980C-E059-0E6B-4C4C-70590512E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2B5352D-B647-C201-7D65-6098DCE8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A75DB6-99B2-0F43-8ECD-E64FF3DA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70987AD-3110-1E95-2208-DD77A9D1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794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D7AD4-0FC3-DB16-8731-01976EBE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847DB3-6A9F-13AA-561A-D888C5ED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DA253B-EF7E-4A25-F05A-E88A3A1D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7EDDD2-9DDF-F2ED-05DA-E140A795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870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AC74DAD-F7A4-26D5-2061-6EAF12460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63F962-50B4-8682-9C83-F82F629A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945C5E-A706-1D60-6F29-601BCB7B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886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D3845-75D0-BA1A-240E-C5E98D42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A7217E-0E7C-7860-682A-1944F159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311DC5-95ED-F149-3F9E-7900E3D2B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A1A24B-F385-E12B-1BF4-46C21A7EF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386EE7-BBA9-65DD-F46F-139CD3828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D0E71F-4CF3-7FDB-B3E0-B18D498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007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34258-74B5-294E-4038-53C5080F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F1B8597-D834-7892-F878-704918CD0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D6C0A4-E0E9-4617-F01F-0EBBD0510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86DB01-0B79-D8EF-FDEE-79B18394F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DE3BB6-7998-1716-87B5-6F2A9FBB7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55C175-DB6C-FE3E-7E83-A2B5269D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696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0943AFE-D783-3A8C-87A9-2E69FFEB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CE101B-301D-ABA4-B8AB-197EA2C00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A29869-9477-BE67-2684-0FC06E58C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37DCA-3A99-442D-B395-ECE1FDCA8F5A}" type="datetimeFigureOut">
              <a:rPr lang="es-CO" smtClean="0"/>
              <a:t>4/12/2022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D037A5-BE74-FFEC-3458-B524BD50D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954AE-6774-D241-8E0A-DC81F29FB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889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spsupply.com/images/downloads/BB/B/BB%20Battery%20HRC5.5-12/BB%20Battery%20HRC5.5-12%20Spec%20Shee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hyperlink" Target="https://www.inventable.eu/controlar-rele-con-transist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CCrpqPZBwY&amp;ab_channel=Techbeast.or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rpstack.io/project/architectur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1.wdp"/><Relationship Id="rId1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3.png"/><Relationship Id="rId17" Type="http://schemas.microsoft.com/office/2007/relationships/hdphoto" Target="../media/hdphoto3.wdp"/><Relationship Id="rId2" Type="http://schemas.openxmlformats.org/officeDocument/2006/relationships/image" Target="../media/image15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5" Type="http://schemas.microsoft.com/office/2007/relationships/hdphoto" Target="../media/hdphoto2.wdp"/><Relationship Id="rId10" Type="http://schemas.openxmlformats.org/officeDocument/2006/relationships/image" Target="../media/image6.png"/><Relationship Id="rId19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22.jpe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AF220F5-8531-9775-9A80-C99F69FF2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66" y="3895334"/>
            <a:ext cx="5133474" cy="1799042"/>
          </a:xfrm>
          <a:prstGeom prst="rect">
            <a:avLst/>
          </a:prstGeom>
        </p:spPr>
      </p:pic>
      <p:pic>
        <p:nvPicPr>
          <p:cNvPr id="2068" name="Picture 20" descr="Estructura de red de lora - programador clic">
            <a:extLst>
              <a:ext uri="{FF2B5EF4-FFF2-40B4-BE49-F238E27FC236}">
                <a16:creationId xmlns:a16="http://schemas.microsoft.com/office/drawing/2014/main" id="{FB941D94-29A5-118A-4A60-135C97DA8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66" y="386637"/>
            <a:ext cx="5438588" cy="29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he Things Industries">
            <a:extLst>
              <a:ext uri="{FF2B5EF4-FFF2-40B4-BE49-F238E27FC236}">
                <a16:creationId xmlns:a16="http://schemas.microsoft.com/office/drawing/2014/main" id="{BBC4C432-9158-9402-287F-2E4725FC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1676"/>
            <a:ext cx="5980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01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AEF2D8B-E191-3529-9F11-25FB40C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09" y="482693"/>
            <a:ext cx="42767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64B4D0E-AE52-34A9-00AD-57BA8113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830" y="880501"/>
            <a:ext cx="40290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DEB12D3-4ABB-B455-C72A-5151D50A9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77" y="1990164"/>
            <a:ext cx="38385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3463EA1-7AAF-E506-BB16-B83F3697D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3" y="3767891"/>
            <a:ext cx="48744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3CA4B29-DAD3-9457-77CE-82EA4FB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171" y="3533128"/>
            <a:ext cx="5307342" cy="25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69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A33135B-B967-D340-0716-71FA0384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36" y="618565"/>
            <a:ext cx="8864729" cy="53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25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52305-6573-9F47-FE63-0A3674EA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Justificación de componentes para ambientes marinos y de consumo de energía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3B8084-9A2C-4C13-B3DF-E2C97C3BD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5" y="2958439"/>
            <a:ext cx="5625268" cy="2763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8654D7-22DC-5BEA-66BB-8CE2F89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7" y="2729753"/>
            <a:ext cx="5764223" cy="299267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3EE2EB3-E8E9-16DA-E7CA-0FE527130C7F}"/>
              </a:ext>
            </a:extLst>
          </p:cNvPr>
          <p:cNvSpPr txBox="1">
            <a:spLocks/>
          </p:cNvSpPr>
          <p:nvPr/>
        </p:nvSpPr>
        <p:spPr>
          <a:xfrm>
            <a:off x="977154" y="1547439"/>
            <a:ext cx="23308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</a:t>
            </a:r>
          </a:p>
        </p:txBody>
      </p:sp>
    </p:spTree>
    <p:extLst>
      <p:ext uri="{BB962C8B-B14F-4D97-AF65-F5344CB8AC3E}">
        <p14:creationId xmlns:p14="http://schemas.microsoft.com/office/powerpoint/2010/main" val="3132385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1">
                <a:extLst>
                  <a:ext uri="{FF2B5EF4-FFF2-40B4-BE49-F238E27FC236}">
                    <a16:creationId xmlns:a16="http://schemas.microsoft.com/office/drawing/2014/main" id="{6DE7F0BF-CAC3-8F8C-4696-CE490B2C3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79294" y="4997702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𝑙𝑖𝑓𝑒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𝑒𝑥𝑝𝑒𝑐𝑡𝑎𝑛𝑐𝑦</m:t>
                          </m:r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𝑟𝑒𝑝𝑒𝑡𝑖𝑡𝑖𝑜𝑛𝑠</m:t>
                          </m:r>
                        </m:den>
                      </m:f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100000 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𝑟𝑒𝑝𝑠</m:t>
                          </m:r>
                        </m:num>
                        <m:den>
                          <m:f>
                            <m:fPr>
                              <m:ctrlPr>
                                <a:rPr lang="es-CO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𝑟𝑒𝑝𝑠</m:t>
                              </m:r>
                            </m:num>
                            <m:den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h𝑜𝑟𝑎</m:t>
                              </m:r>
                            </m:den>
                          </m:f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s-CO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24 </m:t>
                              </m:r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h𝑜𝑟𝑎</m:t>
                              </m:r>
                            </m:num>
                            <m:den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den>
                          </m:f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s-CO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365 </m:t>
                              </m:r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num>
                            <m:den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ñ</m:t>
                              </m:r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den>
                          </m:f>
                        </m:den>
                      </m:f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100000</m:t>
                          </m:r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17520</m:t>
                          </m:r>
                        </m:den>
                      </m:f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=5,7 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ñ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4" name="Título 1">
                <a:extLst>
                  <a:ext uri="{FF2B5EF4-FFF2-40B4-BE49-F238E27FC236}">
                    <a16:creationId xmlns:a16="http://schemas.microsoft.com/office/drawing/2014/main" id="{6DE7F0BF-CAC3-8F8C-4696-CE490B2C3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294" y="4997702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B392D730-7075-2456-3172-6B2692ED2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47" y="658685"/>
            <a:ext cx="4724839" cy="3940208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4BE7635-A0B2-053E-CFB5-3A6CE6307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336" y="1042750"/>
            <a:ext cx="4724839" cy="3172077"/>
          </a:xfrm>
        </p:spPr>
        <p:txBody>
          <a:bodyPr/>
          <a:lstStyle/>
          <a:p>
            <a:r>
              <a:rPr lang="es-CO" dirty="0"/>
              <a:t>Se verifica que soporta las temperaturas de 50 °C que es la temperatura máxima que se asume</a:t>
            </a:r>
          </a:p>
          <a:p>
            <a:r>
              <a:rPr lang="es-CO" dirty="0"/>
              <a:t>La expectativa de vida con </a:t>
            </a:r>
          </a:p>
        </p:txBody>
      </p:sp>
    </p:spTree>
    <p:extLst>
      <p:ext uri="{BB962C8B-B14F-4D97-AF65-F5344CB8AC3E}">
        <p14:creationId xmlns:p14="http://schemas.microsoft.com/office/powerpoint/2010/main" val="271930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78D0B9-FD0D-255F-681B-8383FDDD2B10}"/>
              </a:ext>
            </a:extLst>
          </p:cNvPr>
          <p:cNvSpPr txBox="1">
            <a:spLocks/>
          </p:cNvSpPr>
          <p:nvPr/>
        </p:nvSpPr>
        <p:spPr>
          <a:xfrm>
            <a:off x="358590" y="458227"/>
            <a:ext cx="49395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Módulo relé de 2 canales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46C2B1-A107-7EAD-7F3D-2BDE773B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57" y="382088"/>
            <a:ext cx="6790994" cy="252856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CD446F8-3EAA-D438-755D-7F7055CE483D}"/>
              </a:ext>
            </a:extLst>
          </p:cNvPr>
          <p:cNvSpPr txBox="1"/>
          <p:nvPr/>
        </p:nvSpPr>
        <p:spPr>
          <a:xfrm>
            <a:off x="7717988" y="2782669"/>
            <a:ext cx="4171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https://naylampmechatronics.com/drivers/31-modulo-relay-2-canales-5vdc.html</a:t>
            </a:r>
          </a:p>
        </p:txBody>
      </p:sp>
      <p:pic>
        <p:nvPicPr>
          <p:cNvPr id="6146" name="Picture 2" descr="Módulos de relé y Arduino: Domótica (1) | Robots Didácticos">
            <a:extLst>
              <a:ext uri="{FF2B5EF4-FFF2-40B4-BE49-F238E27FC236}">
                <a16:creationId xmlns:a16="http://schemas.microsoft.com/office/drawing/2014/main" id="{EEB296D8-A7B0-1891-064D-CBFC78EE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48" y="3405369"/>
            <a:ext cx="4485079" cy="232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2381F65-45AE-7576-62AF-EAC02D46A118}"/>
              </a:ext>
            </a:extLst>
          </p:cNvPr>
          <p:cNvSpPr txBox="1"/>
          <p:nvPr/>
        </p:nvSpPr>
        <p:spPr>
          <a:xfrm>
            <a:off x="7651375" y="5755341"/>
            <a:ext cx="41719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https://robots-argentina.com.ar/didactica/modulos-de-rele-y-arduino-domotica-1/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0F03E34-8E09-FFFE-87F8-0981BE9F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73" y="1646368"/>
            <a:ext cx="4839375" cy="1886213"/>
          </a:xfrm>
          <a:prstGeom prst="rect">
            <a:avLst/>
          </a:prstGeom>
        </p:spPr>
      </p:pic>
      <p:pic>
        <p:nvPicPr>
          <p:cNvPr id="6148" name="Picture 4" descr="Dual-Channel Relay Module Pinout">
            <a:extLst>
              <a:ext uri="{FF2B5EF4-FFF2-40B4-BE49-F238E27FC236}">
                <a16:creationId xmlns:a16="http://schemas.microsoft.com/office/drawing/2014/main" id="{E3434B18-3F9E-C14E-3733-73F9EAF53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3" y="3446913"/>
            <a:ext cx="4683248" cy="312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DB5587B-882E-BC0E-0DA0-8012B103751A}"/>
              </a:ext>
            </a:extLst>
          </p:cNvPr>
          <p:cNvSpPr txBox="1"/>
          <p:nvPr/>
        </p:nvSpPr>
        <p:spPr>
          <a:xfrm>
            <a:off x="3941354" y="4814752"/>
            <a:ext cx="2713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https://components101.com/switches/5v-dual-channel-relay-module-pinout-features-applications-working-datasheet</a:t>
            </a:r>
          </a:p>
        </p:txBody>
      </p:sp>
    </p:spTree>
    <p:extLst>
      <p:ext uri="{BB962C8B-B14F-4D97-AF65-F5344CB8AC3E}">
        <p14:creationId xmlns:p14="http://schemas.microsoft.com/office/powerpoint/2010/main" val="264857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78D0B9-FD0D-255F-681B-8383FDDD2B10}"/>
              </a:ext>
            </a:extLst>
          </p:cNvPr>
          <p:cNvSpPr txBox="1">
            <a:spLocks/>
          </p:cNvSpPr>
          <p:nvPr/>
        </p:nvSpPr>
        <p:spPr>
          <a:xfrm>
            <a:off x="708214" y="417886"/>
            <a:ext cx="49395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Módulo MAX485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2E4F8-0182-24FD-D0CA-8ECFAAF9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4" y="1497604"/>
            <a:ext cx="8068393" cy="25999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B10C672-F422-0FAC-DFAE-5EE06A425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77" y="4800600"/>
            <a:ext cx="5458809" cy="132556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E0D536B-7A14-C990-579B-3B49625D89A4}"/>
              </a:ext>
            </a:extLst>
          </p:cNvPr>
          <p:cNvSpPr txBox="1"/>
          <p:nvPr/>
        </p:nvSpPr>
        <p:spPr>
          <a:xfrm>
            <a:off x="708214" y="3774389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https://naylampmechatronics.com/conversores-ttl/62-conversor-rs485-a-serial-ttl.html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DFD5AB-D564-1F1D-F974-AE0856DB6EC4}"/>
              </a:ext>
            </a:extLst>
          </p:cNvPr>
          <p:cNvSpPr txBox="1"/>
          <p:nvPr/>
        </p:nvSpPr>
        <p:spPr>
          <a:xfrm>
            <a:off x="857251" y="6051174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https://datasheets.maximintegrated.com/en/ds/MAX1487-MAX491.pdf</a:t>
            </a:r>
          </a:p>
        </p:txBody>
      </p:sp>
    </p:spTree>
    <p:extLst>
      <p:ext uri="{BB962C8B-B14F-4D97-AF65-F5344CB8AC3E}">
        <p14:creationId xmlns:p14="http://schemas.microsoft.com/office/powerpoint/2010/main" val="226895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78D0B9-FD0D-255F-681B-8383FDDD2B10}"/>
              </a:ext>
            </a:extLst>
          </p:cNvPr>
          <p:cNvSpPr txBox="1">
            <a:spLocks/>
          </p:cNvSpPr>
          <p:nvPr/>
        </p:nvSpPr>
        <p:spPr>
          <a:xfrm>
            <a:off x="251015" y="646486"/>
            <a:ext cx="4320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Módulo TTGO T-Beam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2FC28C-8C21-5F77-472B-48CBF16B5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23" y="399929"/>
            <a:ext cx="6750423" cy="31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7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78D0B9-FD0D-255F-681B-8383FDDD2B10}"/>
              </a:ext>
            </a:extLst>
          </p:cNvPr>
          <p:cNvSpPr txBox="1">
            <a:spLocks/>
          </p:cNvSpPr>
          <p:nvPr/>
        </p:nvSpPr>
        <p:spPr>
          <a:xfrm>
            <a:off x="708214" y="417886"/>
            <a:ext cx="61901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Batería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BCD4076-9730-EC3D-67A0-E0A61DC48E3F}"/>
              </a:ext>
            </a:extLst>
          </p:cNvPr>
          <p:cNvSpPr txBox="1"/>
          <p:nvPr/>
        </p:nvSpPr>
        <p:spPr>
          <a:xfrm>
            <a:off x="208432" y="5516784"/>
            <a:ext cx="6098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2"/>
              </a:rPr>
              <a:t>https://rspsupply.com/images/downloads/BB/B/BB%20Battery%20HRC5.5-12/BB%20Battery%20HRC5.5-12%20Spec%20Sheet.pdf</a:t>
            </a:r>
            <a:r>
              <a:rPr lang="es-CO" dirty="0"/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71AA9EC-BD88-7926-1A3C-045AF57A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3" y="1445183"/>
            <a:ext cx="5826997" cy="35583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6A2F04A-973D-B378-158A-D65B49E01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9680"/>
            <a:ext cx="5826997" cy="35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7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78D0B9-FD0D-255F-681B-8383FDDD2B10}"/>
              </a:ext>
            </a:extLst>
          </p:cNvPr>
          <p:cNvSpPr txBox="1">
            <a:spLocks/>
          </p:cNvSpPr>
          <p:nvPr/>
        </p:nvSpPr>
        <p:spPr>
          <a:xfrm>
            <a:off x="708214" y="417886"/>
            <a:ext cx="61901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Solar charge controller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39EECA-7901-3F67-E1C7-9947E946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635" y="2153987"/>
            <a:ext cx="5380738" cy="31880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FE53A0-3221-EBA5-4C4C-EE2AD0B458D8}"/>
              </a:ext>
            </a:extLst>
          </p:cNvPr>
          <p:cNvSpPr txBox="1"/>
          <p:nvPr/>
        </p:nvSpPr>
        <p:spPr>
          <a:xfrm>
            <a:off x="5563721" y="5620435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https://lightingequipmentsales.com/10a-12v-24v-pwm-solar-charge-controller.html</a:t>
            </a:r>
          </a:p>
        </p:txBody>
      </p:sp>
    </p:spTree>
    <p:extLst>
      <p:ext uri="{BB962C8B-B14F-4D97-AF65-F5344CB8AC3E}">
        <p14:creationId xmlns:p14="http://schemas.microsoft.com/office/powerpoint/2010/main" val="3841485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78D0B9-FD0D-255F-681B-8383FDDD2B10}"/>
              </a:ext>
            </a:extLst>
          </p:cNvPr>
          <p:cNvSpPr txBox="1">
            <a:spLocks/>
          </p:cNvSpPr>
          <p:nvPr/>
        </p:nvSpPr>
        <p:spPr>
          <a:xfrm>
            <a:off x="640978" y="188855"/>
            <a:ext cx="6190127" cy="66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F76300-1ED0-0674-FAB2-EEDAD10A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4" y="973894"/>
            <a:ext cx="5371899" cy="3477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D3151FF-8A10-E94D-8427-75DCDC2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99" y="188855"/>
            <a:ext cx="6666457" cy="623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ILYGO® TTGO T Beam V0.7 ESP32 LoRa 868/923Mhz WiFi módulo inalámbrico  Bluetooth Placa de desarrollo de NEO 6M GPS soporte de batería  18650|Circuitos| - AliExpress">
            <a:extLst>
              <a:ext uri="{FF2B5EF4-FFF2-40B4-BE49-F238E27FC236}">
                <a16:creationId xmlns:a16="http://schemas.microsoft.com/office/drawing/2014/main" id="{B3105C82-3A4C-0B44-115E-F12883ADF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4" r="23671"/>
          <a:stretch/>
        </p:blipFill>
        <p:spPr bwMode="auto">
          <a:xfrm rot="5400000">
            <a:off x="3111758" y="2144108"/>
            <a:ext cx="875016" cy="153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011B40-BCEC-59ED-20A7-28751DDBC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1" y="3179170"/>
            <a:ext cx="1124496" cy="6472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1E03AA3-0386-BBF2-1BE4-B5166D28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56" y="2204786"/>
            <a:ext cx="882946" cy="742823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FD3A8B3-236E-1BE6-7E38-58C3333A8D91}"/>
              </a:ext>
            </a:extLst>
          </p:cNvPr>
          <p:cNvCxnSpPr>
            <a:cxnSpLocks/>
          </p:cNvCxnSpPr>
          <p:nvPr/>
        </p:nvCxnSpPr>
        <p:spPr>
          <a:xfrm>
            <a:off x="2070411" y="2474092"/>
            <a:ext cx="576416" cy="420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61E9306-B9D8-22E1-126B-68580A2F35F2}"/>
              </a:ext>
            </a:extLst>
          </p:cNvPr>
          <p:cNvCxnSpPr>
            <a:cxnSpLocks/>
          </p:cNvCxnSpPr>
          <p:nvPr/>
        </p:nvCxnSpPr>
        <p:spPr>
          <a:xfrm flipV="1">
            <a:off x="2017333" y="3189584"/>
            <a:ext cx="629494" cy="3131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51B98220-08CB-F149-1976-6ECCE32CA9F9}"/>
              </a:ext>
            </a:extLst>
          </p:cNvPr>
          <p:cNvCxnSpPr>
            <a:cxnSpLocks/>
          </p:cNvCxnSpPr>
          <p:nvPr/>
        </p:nvCxnSpPr>
        <p:spPr>
          <a:xfrm>
            <a:off x="4051358" y="2999514"/>
            <a:ext cx="783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NBIOT | Desarrollos IoT LoRaWAN™ para el sector industrial -">
            <a:extLst>
              <a:ext uri="{FF2B5EF4-FFF2-40B4-BE49-F238E27FC236}">
                <a16:creationId xmlns:a16="http://schemas.microsoft.com/office/drawing/2014/main" id="{26BC8635-773B-4026-C9BE-28167F2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0" t="19435" r="43800" b="69317"/>
          <a:stretch/>
        </p:blipFill>
        <p:spPr bwMode="auto">
          <a:xfrm>
            <a:off x="4116749" y="4476885"/>
            <a:ext cx="926740" cy="5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Abrir llave 52">
            <a:extLst>
              <a:ext uri="{FF2B5EF4-FFF2-40B4-BE49-F238E27FC236}">
                <a16:creationId xmlns:a16="http://schemas.microsoft.com/office/drawing/2014/main" id="{25BE4B5B-8F98-5F7F-03D5-99A251804C74}"/>
              </a:ext>
            </a:extLst>
          </p:cNvPr>
          <p:cNvSpPr/>
          <p:nvPr/>
        </p:nvSpPr>
        <p:spPr>
          <a:xfrm rot="16200000">
            <a:off x="4490837" y="3533581"/>
            <a:ext cx="212652" cy="1766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Abrir llave 57">
            <a:extLst>
              <a:ext uri="{FF2B5EF4-FFF2-40B4-BE49-F238E27FC236}">
                <a16:creationId xmlns:a16="http://schemas.microsoft.com/office/drawing/2014/main" id="{01A19984-812B-D61B-0551-3D2E0969F9C3}"/>
              </a:ext>
            </a:extLst>
          </p:cNvPr>
          <p:cNvSpPr/>
          <p:nvPr/>
        </p:nvSpPr>
        <p:spPr>
          <a:xfrm rot="16200000">
            <a:off x="2462082" y="3526881"/>
            <a:ext cx="212652" cy="1766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78" name="Picture 6" descr="MODBUS to LoRaWAN converter-transmitter - IOT Factory">
            <a:extLst>
              <a:ext uri="{FF2B5EF4-FFF2-40B4-BE49-F238E27FC236}">
                <a16:creationId xmlns:a16="http://schemas.microsoft.com/office/drawing/2014/main" id="{FA20C592-A687-71B5-7617-A0601D182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261" y="4476885"/>
            <a:ext cx="1187957" cy="56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6867D101-C914-9223-534F-D63B14BDC90D}"/>
              </a:ext>
            </a:extLst>
          </p:cNvPr>
          <p:cNvSpPr txBox="1"/>
          <p:nvPr/>
        </p:nvSpPr>
        <p:spPr>
          <a:xfrm>
            <a:off x="6671170" y="3752523"/>
            <a:ext cx="166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Network Server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42492885-A209-2BA1-6E76-54C4A130A18C}"/>
              </a:ext>
            </a:extLst>
          </p:cNvPr>
          <p:cNvSpPr txBox="1"/>
          <p:nvPr/>
        </p:nvSpPr>
        <p:spPr>
          <a:xfrm>
            <a:off x="4573032" y="3674000"/>
            <a:ext cx="1663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600" dirty="0"/>
              <a:t>Gateway</a:t>
            </a:r>
          </a:p>
          <a:p>
            <a:pPr algn="ctr"/>
            <a:r>
              <a:rPr lang="es-CO" sz="1600" dirty="0"/>
              <a:t>Kerlink iFemtocell</a:t>
            </a:r>
          </a:p>
        </p:txBody>
      </p:sp>
      <p:pic>
        <p:nvPicPr>
          <p:cNvPr id="3082" name="Picture 10" descr="LoRaWAN. Low-Power, Wide-Area Network | by Erick Perez | Exploración de  aplicaciones usando tecnología LoRa | Medium">
            <a:extLst>
              <a:ext uri="{FF2B5EF4-FFF2-40B4-BE49-F238E27FC236}">
                <a16:creationId xmlns:a16="http://schemas.microsoft.com/office/drawing/2014/main" id="{528EA162-B468-7483-EB52-EAC025B6A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0" t="83299" r="43946" b="5754"/>
          <a:stretch/>
        </p:blipFill>
        <p:spPr bwMode="auto">
          <a:xfrm>
            <a:off x="5937150" y="4631031"/>
            <a:ext cx="1177321" cy="4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rir llave 73">
            <a:extLst>
              <a:ext uri="{FF2B5EF4-FFF2-40B4-BE49-F238E27FC236}">
                <a16:creationId xmlns:a16="http://schemas.microsoft.com/office/drawing/2014/main" id="{0FCE27D8-5E17-1BA2-EC37-8D13865B5606}"/>
              </a:ext>
            </a:extLst>
          </p:cNvPr>
          <p:cNvSpPr/>
          <p:nvPr/>
        </p:nvSpPr>
        <p:spPr>
          <a:xfrm rot="16200000">
            <a:off x="6419485" y="3543147"/>
            <a:ext cx="212652" cy="1766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3E0C6352-632F-D60E-8E4F-43F17F55EA01}"/>
              </a:ext>
            </a:extLst>
          </p:cNvPr>
          <p:cNvCxnSpPr/>
          <p:nvPr/>
        </p:nvCxnSpPr>
        <p:spPr>
          <a:xfrm flipV="1">
            <a:off x="6017466" y="3087408"/>
            <a:ext cx="67853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CC05DEEC-A8A6-8E73-9643-CC0F0AB9A7DA}"/>
              </a:ext>
            </a:extLst>
          </p:cNvPr>
          <p:cNvCxnSpPr>
            <a:cxnSpLocks/>
          </p:cNvCxnSpPr>
          <p:nvPr/>
        </p:nvCxnSpPr>
        <p:spPr>
          <a:xfrm>
            <a:off x="8203760" y="3087408"/>
            <a:ext cx="533282" cy="18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AF4D95-1D74-CA6B-E75E-07BEEF65C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66" y="1949202"/>
            <a:ext cx="1060134" cy="176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LoRaWAN. Low-Power, Wide-Area Network | by Erick Perez | Exploración de  aplicaciones usando tecnología LoRa | Medium">
            <a:extLst>
              <a:ext uri="{FF2B5EF4-FFF2-40B4-BE49-F238E27FC236}">
                <a16:creationId xmlns:a16="http://schemas.microsoft.com/office/drawing/2014/main" id="{01869DE9-CD34-736C-3F0F-6D9FD2A5C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0" t="83299" r="43946" b="5754"/>
          <a:stretch/>
        </p:blipFill>
        <p:spPr bwMode="auto">
          <a:xfrm>
            <a:off x="7954365" y="4735322"/>
            <a:ext cx="1177321" cy="4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brir llave 39">
            <a:extLst>
              <a:ext uri="{FF2B5EF4-FFF2-40B4-BE49-F238E27FC236}">
                <a16:creationId xmlns:a16="http://schemas.microsoft.com/office/drawing/2014/main" id="{5A30020B-C527-AFA6-07C1-CA12AB6CDD08}"/>
              </a:ext>
            </a:extLst>
          </p:cNvPr>
          <p:cNvSpPr/>
          <p:nvPr/>
        </p:nvSpPr>
        <p:spPr>
          <a:xfrm rot="16200000">
            <a:off x="8452622" y="3542204"/>
            <a:ext cx="212652" cy="1766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A7E8A87-FDEB-8E16-5259-4B6B3DEC7CD0}"/>
              </a:ext>
            </a:extLst>
          </p:cNvPr>
          <p:cNvSpPr txBox="1"/>
          <p:nvPr/>
        </p:nvSpPr>
        <p:spPr>
          <a:xfrm>
            <a:off x="2807163" y="3604499"/>
            <a:ext cx="1330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TTGO T-Beam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CD3A70D-76E0-3A0E-D8E0-4532B8424A28}"/>
              </a:ext>
            </a:extLst>
          </p:cNvPr>
          <p:cNvSpPr txBox="1"/>
          <p:nvPr/>
        </p:nvSpPr>
        <p:spPr>
          <a:xfrm>
            <a:off x="998184" y="1614388"/>
            <a:ext cx="1228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600" dirty="0"/>
              <a:t>Conductivity</a:t>
            </a:r>
          </a:p>
          <a:p>
            <a:pPr algn="ctr"/>
            <a:r>
              <a:rPr lang="es-CO" sz="1600" dirty="0"/>
              <a:t>Sensor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BB0E145-1439-2E27-A4D6-CFA1214C945E}"/>
              </a:ext>
            </a:extLst>
          </p:cNvPr>
          <p:cNvSpPr txBox="1"/>
          <p:nvPr/>
        </p:nvSpPr>
        <p:spPr>
          <a:xfrm>
            <a:off x="757400" y="3837618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DO Sensor</a:t>
            </a:r>
          </a:p>
        </p:txBody>
      </p:sp>
      <p:pic>
        <p:nvPicPr>
          <p:cNvPr id="2" name="Picture 2" descr="Servidor de aplicación en LoRa y LoRaWAN - LoRa Panamá">
            <a:extLst>
              <a:ext uri="{FF2B5EF4-FFF2-40B4-BE49-F238E27FC236}">
                <a16:creationId xmlns:a16="http://schemas.microsoft.com/office/drawing/2014/main" id="{61FE4F3B-526D-7A14-65AF-E2473391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39" y="2687669"/>
            <a:ext cx="1261515" cy="97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31C66AB-0576-F178-A5EE-3DC680B47B95}"/>
              </a:ext>
            </a:extLst>
          </p:cNvPr>
          <p:cNvSpPr txBox="1"/>
          <p:nvPr/>
        </p:nvSpPr>
        <p:spPr>
          <a:xfrm>
            <a:off x="9196199" y="3750407"/>
            <a:ext cx="20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Aplication Server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E6AB40-F9E4-BC8E-E756-581BDE00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835" y="2925334"/>
            <a:ext cx="2639663" cy="4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90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78D0B9-FD0D-255F-681B-8383FDDD2B10}"/>
              </a:ext>
            </a:extLst>
          </p:cNvPr>
          <p:cNvSpPr txBox="1">
            <a:spLocks/>
          </p:cNvSpPr>
          <p:nvPr/>
        </p:nvSpPr>
        <p:spPr>
          <a:xfrm>
            <a:off x="708214" y="417886"/>
            <a:ext cx="61901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Panel solar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B8F243A9-22C1-F9C9-70AA-AA2F6BA7C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5" t="53620" r="8545" b="6667"/>
          <a:stretch/>
        </p:blipFill>
        <p:spPr>
          <a:xfrm>
            <a:off x="129988" y="1673667"/>
            <a:ext cx="4294091" cy="3073145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6E15F08-5A77-E6D4-2288-1A6780C24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5" t="21568" r="8545" b="46674"/>
          <a:stretch/>
        </p:blipFill>
        <p:spPr>
          <a:xfrm>
            <a:off x="4612341" y="417886"/>
            <a:ext cx="7449671" cy="432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4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adroTexto 31">
            <a:extLst>
              <a:ext uri="{FF2B5EF4-FFF2-40B4-BE49-F238E27FC236}">
                <a16:creationId xmlns:a16="http://schemas.microsoft.com/office/drawing/2014/main" id="{810CA86D-35D3-4641-9F75-2D792069C665}"/>
              </a:ext>
            </a:extLst>
          </p:cNvPr>
          <p:cNvSpPr txBox="1"/>
          <p:nvPr/>
        </p:nvSpPr>
        <p:spPr>
          <a:xfrm>
            <a:off x="815241" y="6056746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2"/>
              </a:rPr>
              <a:t>https://www.inventable.eu/controlar-rele-con-transistor/</a:t>
            </a:r>
            <a:r>
              <a:rPr lang="es-CO" dirty="0"/>
              <a:t>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B0D7404-1A86-43CE-9BD2-92660D868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1"/>
          <a:stretch/>
        </p:blipFill>
        <p:spPr bwMode="auto">
          <a:xfrm>
            <a:off x="815241" y="204273"/>
            <a:ext cx="2037141" cy="217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493586E-F2F5-45E1-851A-04EBFEA0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22" y="792515"/>
            <a:ext cx="29146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2E5F95D-173B-4FFA-B8F8-61220F865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6" y="2657107"/>
            <a:ext cx="47910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0FAC073-1D66-464F-B39E-7110920E1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431" y="2380883"/>
            <a:ext cx="42672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6CF8EC-EDEB-49DE-B107-B4E3EB83F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662"/>
          <a:stretch/>
        </p:blipFill>
        <p:spPr bwMode="auto">
          <a:xfrm>
            <a:off x="3059704" y="204273"/>
            <a:ext cx="2078310" cy="217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012345A-237A-8A56-6166-769558AD9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8461" y="324636"/>
            <a:ext cx="28384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15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1CA80B9-7775-CEB1-FCD6-A89856F3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00" y="198991"/>
            <a:ext cx="4335716" cy="41716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B4C91F9-95AE-186D-C14B-72AF4FFA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00" y="4550940"/>
            <a:ext cx="4335716" cy="11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83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139A101-6351-9608-8804-9F05F4A1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1269729"/>
            <a:ext cx="10917174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3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E131474-306B-FD3F-ACF7-41D5CE95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27" y="1248990"/>
            <a:ext cx="5296639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6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EDEA6FA-071A-F66B-1725-5B7A698C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322" y="168419"/>
            <a:ext cx="2129807" cy="65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43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7882F7-3102-2F0F-F7F2-4E931949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" y="0"/>
            <a:ext cx="1218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4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ircuito, tabla&#10;&#10;Descripción generada automáticamente">
            <a:extLst>
              <a:ext uri="{FF2B5EF4-FFF2-40B4-BE49-F238E27FC236}">
                <a16:creationId xmlns:a16="http://schemas.microsoft.com/office/drawing/2014/main" id="{D30C8C9E-0BB2-BAF1-44D3-43832BCBE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0" t="21067" r="11189" b="13738"/>
          <a:stretch/>
        </p:blipFill>
        <p:spPr>
          <a:xfrm rot="10800000">
            <a:off x="3028013" y="989349"/>
            <a:ext cx="6535712" cy="345940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6A734EC-4D1D-C8A6-54FE-6EBF8C01139F}"/>
              </a:ext>
            </a:extLst>
          </p:cNvPr>
          <p:cNvSpPr txBox="1"/>
          <p:nvPr/>
        </p:nvSpPr>
        <p:spPr>
          <a:xfrm>
            <a:off x="3103299" y="1075609"/>
            <a:ext cx="110125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Conexión relé 2 (K2) común (COM) y normal abierto (NO)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41F7276-0C7B-CA60-190C-EC43E3C8003C}"/>
              </a:ext>
            </a:extLst>
          </p:cNvPr>
          <p:cNvSpPr/>
          <p:nvPr/>
        </p:nvSpPr>
        <p:spPr>
          <a:xfrm>
            <a:off x="5096656" y="1603949"/>
            <a:ext cx="1101251" cy="1204522"/>
          </a:xfrm>
          <a:prstGeom prst="rect">
            <a:avLst/>
          </a:prstGeom>
          <a:noFill/>
          <a:ln w="762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39F9713-C689-8A1F-2966-CB89C39CEA0F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 flipV="1">
            <a:off x="4204550" y="1768107"/>
            <a:ext cx="892106" cy="438103"/>
          </a:xfrm>
          <a:prstGeom prst="straightConnector1">
            <a:avLst/>
          </a:prstGeom>
          <a:ln w="381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30DB7B30-090D-2C16-617A-441C8C7419AB}"/>
              </a:ext>
            </a:extLst>
          </p:cNvPr>
          <p:cNvSpPr/>
          <p:nvPr/>
        </p:nvSpPr>
        <p:spPr>
          <a:xfrm>
            <a:off x="5096655" y="2806375"/>
            <a:ext cx="1101251" cy="1204522"/>
          </a:xfrm>
          <a:prstGeom prst="rect">
            <a:avLst/>
          </a:prstGeom>
          <a:noFill/>
          <a:ln w="762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465B52D-22B8-8CE6-7186-1E32E51A336B}"/>
              </a:ext>
            </a:extLst>
          </p:cNvPr>
          <p:cNvSpPr txBox="1"/>
          <p:nvPr/>
        </p:nvSpPr>
        <p:spPr>
          <a:xfrm>
            <a:off x="3170887" y="2844224"/>
            <a:ext cx="110125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Conexión relé 1 (K1) común (COM) y normal abierto (NO)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0A49DEC-61C1-79D3-5F28-86CB482A5F7A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4272138" y="3408636"/>
            <a:ext cx="824517" cy="128086"/>
          </a:xfrm>
          <a:prstGeom prst="straightConnector1">
            <a:avLst/>
          </a:prstGeom>
          <a:ln w="381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6A78F84-BF58-C588-C882-7E4548638349}"/>
              </a:ext>
            </a:extLst>
          </p:cNvPr>
          <p:cNvSpPr txBox="1"/>
          <p:nvPr/>
        </p:nvSpPr>
        <p:spPr>
          <a:xfrm>
            <a:off x="7880815" y="3812886"/>
            <a:ext cx="1510876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Conexión entrada de relés (4 cables)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352CF9A-9B56-1195-1B94-57FCC20B569A}"/>
              </a:ext>
            </a:extLst>
          </p:cNvPr>
          <p:cNvSpPr/>
          <p:nvPr/>
        </p:nvSpPr>
        <p:spPr>
          <a:xfrm>
            <a:off x="7090011" y="1603950"/>
            <a:ext cx="2073975" cy="1348700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B6CF935-18BB-8F0E-D1DD-8E140D1F1748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8126999" y="2952650"/>
            <a:ext cx="509254" cy="860236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43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juguete, tabla&#10;&#10;Descripción generada automáticamente">
            <a:extLst>
              <a:ext uri="{FF2B5EF4-FFF2-40B4-BE49-F238E27FC236}">
                <a16:creationId xmlns:a16="http://schemas.microsoft.com/office/drawing/2014/main" id="{309C7615-5B48-7C52-D040-96085CB08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12828"/>
          <a:stretch/>
        </p:blipFill>
        <p:spPr>
          <a:xfrm>
            <a:off x="723416" y="3048"/>
            <a:ext cx="9904610" cy="685190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0F84B2E-ABE3-4F4B-0D91-51FC53381651}"/>
              </a:ext>
            </a:extLst>
          </p:cNvPr>
          <p:cNvSpPr/>
          <p:nvPr/>
        </p:nvSpPr>
        <p:spPr>
          <a:xfrm>
            <a:off x="899410" y="2203833"/>
            <a:ext cx="2016236" cy="1843512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935D8D5-ABDE-F8C8-7A76-8814F301CDDE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633817" y="4047345"/>
            <a:ext cx="273711" cy="13842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2568133F-6DD7-B62B-F55B-13C3A8714F92}"/>
              </a:ext>
            </a:extLst>
          </p:cNvPr>
          <p:cNvSpPr txBox="1"/>
          <p:nvPr/>
        </p:nvSpPr>
        <p:spPr>
          <a:xfrm>
            <a:off x="899410" y="5431618"/>
            <a:ext cx="1468814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Conexión sensor 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12EE2E9-07BC-E9D8-1072-380AF4929014}"/>
              </a:ext>
            </a:extLst>
          </p:cNvPr>
          <p:cNvSpPr txBox="1"/>
          <p:nvPr/>
        </p:nvSpPr>
        <p:spPr>
          <a:xfrm>
            <a:off x="2732146" y="5378166"/>
            <a:ext cx="1468814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Conexión sensor 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29D9FF0-AEE7-B720-7414-ADDAA9B662D3}"/>
              </a:ext>
            </a:extLst>
          </p:cNvPr>
          <p:cNvSpPr txBox="1"/>
          <p:nvPr/>
        </p:nvSpPr>
        <p:spPr>
          <a:xfrm>
            <a:off x="4649846" y="5482260"/>
            <a:ext cx="1468814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Conexión salida de relés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76E63B8-5440-0EA2-6C19-1850E3A1716A}"/>
              </a:ext>
            </a:extLst>
          </p:cNvPr>
          <p:cNvSpPr txBox="1"/>
          <p:nvPr/>
        </p:nvSpPr>
        <p:spPr>
          <a:xfrm>
            <a:off x="6934742" y="5378166"/>
            <a:ext cx="1468814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Conexión entrada de relés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84742F-A4E6-389E-FB26-A8BF273ABDAC}"/>
              </a:ext>
            </a:extLst>
          </p:cNvPr>
          <p:cNvSpPr txBox="1"/>
          <p:nvPr/>
        </p:nvSpPr>
        <p:spPr>
          <a:xfrm>
            <a:off x="8651062" y="5254829"/>
            <a:ext cx="1824576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Conexión  alimentación de baterías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F8DABE0-F991-A22A-98C7-E0FFAEF5C071}"/>
              </a:ext>
            </a:extLst>
          </p:cNvPr>
          <p:cNvSpPr/>
          <p:nvPr/>
        </p:nvSpPr>
        <p:spPr>
          <a:xfrm>
            <a:off x="2915646" y="2307343"/>
            <a:ext cx="1836236" cy="1843512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0A00BD-68A9-33C9-6817-D52C31F2B819}"/>
              </a:ext>
            </a:extLst>
          </p:cNvPr>
          <p:cNvSpPr/>
          <p:nvPr/>
        </p:nvSpPr>
        <p:spPr>
          <a:xfrm>
            <a:off x="4751882" y="2307343"/>
            <a:ext cx="2016236" cy="1843512"/>
          </a:xfrm>
          <a:prstGeom prst="rect">
            <a:avLst/>
          </a:prstGeom>
          <a:noFill/>
          <a:ln w="762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CCA41DB-43B6-9D7A-CB65-842884F7ECEE}"/>
              </a:ext>
            </a:extLst>
          </p:cNvPr>
          <p:cNvSpPr/>
          <p:nvPr/>
        </p:nvSpPr>
        <p:spPr>
          <a:xfrm>
            <a:off x="6731032" y="2307343"/>
            <a:ext cx="2016236" cy="1843512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3F0A230-CA6A-687D-461C-F164ED48DE69}"/>
              </a:ext>
            </a:extLst>
          </p:cNvPr>
          <p:cNvSpPr/>
          <p:nvPr/>
        </p:nvSpPr>
        <p:spPr>
          <a:xfrm>
            <a:off x="8884111" y="2307343"/>
            <a:ext cx="1402503" cy="1365247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3461350-18A8-9977-1456-C4ED4FFEBF2C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 flipH="1">
            <a:off x="3466553" y="4150855"/>
            <a:ext cx="367211" cy="122731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80256A8-E32C-8078-CA1D-07F49D837491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384253" y="4150855"/>
            <a:ext cx="375747" cy="1331405"/>
          </a:xfrm>
          <a:prstGeom prst="straightConnector1">
            <a:avLst/>
          </a:prstGeom>
          <a:ln w="381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FDEB9FE-C9BC-9F98-7C7D-1003CD64A8A0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7669149" y="4150855"/>
            <a:ext cx="70001" cy="1227311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BADAA64-111B-803B-482F-7D238C5BBD9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9563350" y="3672590"/>
            <a:ext cx="22013" cy="1582239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AAD9177-C668-DC8C-7AF6-30557BF84366}"/>
              </a:ext>
            </a:extLst>
          </p:cNvPr>
          <p:cNvSpPr txBox="1"/>
          <p:nvPr/>
        </p:nvSpPr>
        <p:spPr>
          <a:xfrm>
            <a:off x="1555133" y="2493298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A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5083588-121A-FB58-C9EC-441CD9DB4226}"/>
              </a:ext>
            </a:extLst>
          </p:cNvPr>
          <p:cNvSpPr txBox="1"/>
          <p:nvPr/>
        </p:nvSpPr>
        <p:spPr>
          <a:xfrm>
            <a:off x="1097765" y="2491880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65B6363-E046-D634-539D-4153E6076DA1}"/>
              </a:ext>
            </a:extLst>
          </p:cNvPr>
          <p:cNvSpPr txBox="1"/>
          <p:nvPr/>
        </p:nvSpPr>
        <p:spPr>
          <a:xfrm>
            <a:off x="2019082" y="2482581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B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3C87643-6773-2415-D431-D67DF946CCE4}"/>
              </a:ext>
            </a:extLst>
          </p:cNvPr>
          <p:cNvSpPr txBox="1"/>
          <p:nvPr/>
        </p:nvSpPr>
        <p:spPr>
          <a:xfrm>
            <a:off x="4330696" y="2482581"/>
            <a:ext cx="323066" cy="4667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-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5F25C5C-16F3-6F6C-583C-DDE2301C3FEE}"/>
              </a:ext>
            </a:extLst>
          </p:cNvPr>
          <p:cNvSpPr txBox="1"/>
          <p:nvPr/>
        </p:nvSpPr>
        <p:spPr>
          <a:xfrm>
            <a:off x="3898418" y="2477528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B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FC0BA2D-9F05-260F-536A-502D64AB4F78}"/>
              </a:ext>
            </a:extLst>
          </p:cNvPr>
          <p:cNvSpPr txBox="1"/>
          <p:nvPr/>
        </p:nvSpPr>
        <p:spPr>
          <a:xfrm>
            <a:off x="3426779" y="2482582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A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4F50E5C-1A0A-347D-3807-39E6595C8008}"/>
              </a:ext>
            </a:extLst>
          </p:cNvPr>
          <p:cNvSpPr txBox="1"/>
          <p:nvPr/>
        </p:nvSpPr>
        <p:spPr>
          <a:xfrm>
            <a:off x="2958887" y="2491880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2C0BF76-C484-E3AE-E9FB-200A0D0D62C7}"/>
              </a:ext>
            </a:extLst>
          </p:cNvPr>
          <p:cNvSpPr txBox="1"/>
          <p:nvPr/>
        </p:nvSpPr>
        <p:spPr>
          <a:xfrm>
            <a:off x="2465584" y="2490881"/>
            <a:ext cx="323066" cy="4667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-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63EE738-5639-390E-B49C-7AB124EE6FC2}"/>
              </a:ext>
            </a:extLst>
          </p:cNvPr>
          <p:cNvSpPr txBox="1"/>
          <p:nvPr/>
        </p:nvSpPr>
        <p:spPr>
          <a:xfrm>
            <a:off x="6969783" y="2602181"/>
            <a:ext cx="53680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Vcc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C949569D-4695-B32A-EB30-2113972B6CA0}"/>
              </a:ext>
            </a:extLst>
          </p:cNvPr>
          <p:cNvSpPr txBox="1"/>
          <p:nvPr/>
        </p:nvSpPr>
        <p:spPr>
          <a:xfrm>
            <a:off x="9124510" y="2505857"/>
            <a:ext cx="323066" cy="4667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-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04CE1A7-9E3E-7318-B7CD-38BAF16F1ECC}"/>
              </a:ext>
            </a:extLst>
          </p:cNvPr>
          <p:cNvSpPr txBox="1"/>
          <p:nvPr/>
        </p:nvSpPr>
        <p:spPr>
          <a:xfrm>
            <a:off x="9478795" y="2520353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+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499292D-8628-EDA1-31D3-0F93E2B711DA}"/>
              </a:ext>
            </a:extLst>
          </p:cNvPr>
          <p:cNvSpPr txBox="1"/>
          <p:nvPr/>
        </p:nvSpPr>
        <p:spPr>
          <a:xfrm>
            <a:off x="4742931" y="2708360"/>
            <a:ext cx="605107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C</a:t>
            </a:r>
            <a:r>
              <a:rPr lang="es-CO" sz="1600" dirty="0">
                <a:solidFill>
                  <a:schemeClr val="accent1"/>
                </a:solidFill>
              </a:rPr>
              <a:t>OM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57B6013E-D796-F85B-65D4-59213B25A24F}"/>
              </a:ext>
            </a:extLst>
          </p:cNvPr>
          <p:cNvSpPr txBox="1"/>
          <p:nvPr/>
        </p:nvSpPr>
        <p:spPr>
          <a:xfrm>
            <a:off x="5837671" y="2715940"/>
            <a:ext cx="605107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C</a:t>
            </a:r>
            <a:r>
              <a:rPr lang="es-CO" sz="1600" dirty="0">
                <a:solidFill>
                  <a:schemeClr val="accent1"/>
                </a:solidFill>
              </a:rPr>
              <a:t>OM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9BFF51A-7DA5-5D63-717D-B409E7E0770A}"/>
              </a:ext>
            </a:extLst>
          </p:cNvPr>
          <p:cNvSpPr txBox="1"/>
          <p:nvPr/>
        </p:nvSpPr>
        <p:spPr>
          <a:xfrm>
            <a:off x="5383282" y="2710155"/>
            <a:ext cx="483024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NO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FB99578-3C39-A6E6-9AD0-02ADB294F968}"/>
              </a:ext>
            </a:extLst>
          </p:cNvPr>
          <p:cNvSpPr txBox="1"/>
          <p:nvPr/>
        </p:nvSpPr>
        <p:spPr>
          <a:xfrm>
            <a:off x="6449387" y="2715940"/>
            <a:ext cx="483024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NO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B63D3A26-9A89-49B6-AEF4-B92BD092154F}"/>
              </a:ext>
            </a:extLst>
          </p:cNvPr>
          <p:cNvSpPr txBox="1"/>
          <p:nvPr/>
        </p:nvSpPr>
        <p:spPr>
          <a:xfrm>
            <a:off x="5877147" y="2336580"/>
            <a:ext cx="1053458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accent1"/>
                </a:solidFill>
              </a:rPr>
              <a:t>K2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2520C8D4-F63E-6828-E750-D6998C6B5785}"/>
              </a:ext>
            </a:extLst>
          </p:cNvPr>
          <p:cNvSpPr txBox="1"/>
          <p:nvPr/>
        </p:nvSpPr>
        <p:spPr>
          <a:xfrm>
            <a:off x="4742931" y="2340728"/>
            <a:ext cx="1115597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accent1"/>
                </a:solidFill>
              </a:rPr>
              <a:t>K1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6D823DC8-8093-D9FC-2870-CED4B32DC8B2}"/>
              </a:ext>
            </a:extLst>
          </p:cNvPr>
          <p:cNvSpPr txBox="1"/>
          <p:nvPr/>
        </p:nvSpPr>
        <p:spPr>
          <a:xfrm>
            <a:off x="8001585" y="2610745"/>
            <a:ext cx="483024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ln1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8404940C-83FD-8E45-414A-D55F35221747}"/>
              </a:ext>
            </a:extLst>
          </p:cNvPr>
          <p:cNvSpPr txBox="1"/>
          <p:nvPr/>
        </p:nvSpPr>
        <p:spPr>
          <a:xfrm>
            <a:off x="7516181" y="2602181"/>
            <a:ext cx="483024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ln2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354B4B8F-3B47-51BE-869C-64046ADDD281}"/>
              </a:ext>
            </a:extLst>
          </p:cNvPr>
          <p:cNvSpPr txBox="1"/>
          <p:nvPr/>
        </p:nvSpPr>
        <p:spPr>
          <a:xfrm>
            <a:off x="8486990" y="2610745"/>
            <a:ext cx="598786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GND</a:t>
            </a:r>
            <a:endParaRPr lang="es-CO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146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D2C5CB-307F-6A03-4E4D-4CE37328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55" y="0"/>
            <a:ext cx="10004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1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23EDA75-16BC-4FC9-AB3B-70106FF0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39" y="453783"/>
            <a:ext cx="9711147" cy="56403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320EC6-CB29-36A0-DE3C-C29F29C2B321}"/>
              </a:ext>
            </a:extLst>
          </p:cNvPr>
          <p:cNvSpPr txBox="1"/>
          <p:nvPr/>
        </p:nvSpPr>
        <p:spPr>
          <a:xfrm>
            <a:off x="365760" y="6257389"/>
            <a:ext cx="864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https://www.youtube.com/watch?v=5CCrpqPZBwY&amp;ab_channel=Techbeast.org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979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CDFB0160-70DA-BCB1-F41C-32A99AF17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4"/>
          <a:stretch/>
        </p:blipFill>
        <p:spPr>
          <a:xfrm>
            <a:off x="4169866" y="0"/>
            <a:ext cx="3852267" cy="65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04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3550416-24C7-3D63-7CF9-38E87B15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1"/>
          <a:stretch/>
        </p:blipFill>
        <p:spPr>
          <a:xfrm rot="5400000">
            <a:off x="1122107" y="2432197"/>
            <a:ext cx="4772818" cy="35660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0E7BC4B-B472-82CD-B680-21AAAD5DD388}"/>
              </a:ext>
            </a:extLst>
          </p:cNvPr>
          <p:cNvSpPr txBox="1"/>
          <p:nvPr/>
        </p:nvSpPr>
        <p:spPr>
          <a:xfrm>
            <a:off x="3576812" y="5108549"/>
            <a:ext cx="1510876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LED indicador de alimentación de batería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A7C1B6F-6F50-5C46-6DB2-641BBDFAEEDD}"/>
              </a:ext>
            </a:extLst>
          </p:cNvPr>
          <p:cNvSpPr/>
          <p:nvPr/>
        </p:nvSpPr>
        <p:spPr>
          <a:xfrm>
            <a:off x="3672590" y="3282846"/>
            <a:ext cx="854440" cy="53004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AFC96CE-1059-2B38-FA65-5BC795EDB378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4099810" y="3812886"/>
            <a:ext cx="232440" cy="129566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4F246A-DFE6-278D-F9D1-1FCEDB982426}"/>
              </a:ext>
            </a:extLst>
          </p:cNvPr>
          <p:cNvSpPr txBox="1"/>
          <p:nvPr/>
        </p:nvSpPr>
        <p:spPr>
          <a:xfrm>
            <a:off x="1890697" y="2259272"/>
            <a:ext cx="1354673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LED indicador de alimentación de Sensores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AAA341-5F97-5A93-1C7F-2E643D79905A}"/>
              </a:ext>
            </a:extLst>
          </p:cNvPr>
          <p:cNvSpPr/>
          <p:nvPr/>
        </p:nvSpPr>
        <p:spPr>
          <a:xfrm>
            <a:off x="2818150" y="3469357"/>
            <a:ext cx="854440" cy="530040"/>
          </a:xfrm>
          <a:prstGeom prst="rect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DC2BE4D-7EAD-BBF3-B964-3E6C85922AF6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2568034" y="2997936"/>
            <a:ext cx="677336" cy="47142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1ECF90D-CE79-CE65-6436-329F886DAC5B}"/>
              </a:ext>
            </a:extLst>
          </p:cNvPr>
          <p:cNvSpPr txBox="1"/>
          <p:nvPr/>
        </p:nvSpPr>
        <p:spPr>
          <a:xfrm>
            <a:off x="1763094" y="5000827"/>
            <a:ext cx="1609878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LED indicador de alimentación del módulo MAX485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68872F0-6DE1-B0B4-5CDD-09B99EB151A3}"/>
              </a:ext>
            </a:extLst>
          </p:cNvPr>
          <p:cNvSpPr/>
          <p:nvPr/>
        </p:nvSpPr>
        <p:spPr>
          <a:xfrm>
            <a:off x="2917152" y="4086252"/>
            <a:ext cx="854440" cy="530040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40DAFEE-3CED-47BF-D262-E370D8CCD080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 flipH="1">
            <a:off x="2568033" y="4616292"/>
            <a:ext cx="776339" cy="384535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78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68FCDE-CF88-6487-8906-7E238F62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00" y="5057524"/>
            <a:ext cx="5858693" cy="18004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E532AAA-8716-8903-8569-CE3C686F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3" y="3285627"/>
            <a:ext cx="5877745" cy="17718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860ECF-F2C6-060A-0FAE-B545E2A03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68" y="1561361"/>
            <a:ext cx="5934903" cy="17242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928739B-501F-6E36-865B-D30B94E1F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99" y="-162905"/>
            <a:ext cx="5887272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38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610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586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45C20-BEB2-1FE9-D42E-FCFBD247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Qué falta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8A2F87-F429-518B-D74C-F917C6E1D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strike="sngStrike" dirty="0"/>
              <a:t>Anexo </a:t>
            </a:r>
            <a:r>
              <a:rPr lang="es-CO" b="0" i="0" strike="sngStrike" dirty="0">
                <a:effectLst/>
                <a:latin typeface="Arial" panose="020B0604020202020204" pitchFamily="34" charset="0"/>
              </a:rPr>
              <a:t>Comunicación RS485: revisar y completar el con el código de estabilidad de medida</a:t>
            </a:r>
          </a:p>
          <a:p>
            <a:r>
              <a:rPr lang="es-MX" dirty="0"/>
              <a:t>No sé si aquí o antes en el texto ya se hizo, pero hay que poner en español y definir qué es un Network Server y un </a:t>
            </a:r>
            <a:r>
              <a:rPr lang="es-MX" dirty="0" err="1"/>
              <a:t>Application</a:t>
            </a:r>
            <a:r>
              <a:rPr lang="es-MX" dirty="0"/>
              <a:t> Server</a:t>
            </a:r>
          </a:p>
          <a:p>
            <a:r>
              <a:rPr lang="es-CO" strike="sngStrike" dirty="0"/>
              <a:t>La sección del </a:t>
            </a:r>
            <a:r>
              <a:rPr lang="es-CO" strike="sngStrike" dirty="0" err="1"/>
              <a:t>Application</a:t>
            </a:r>
            <a:r>
              <a:rPr lang="es-CO" strike="sngStrike" dirty="0"/>
              <a:t> server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ECDC53-BE54-21D7-958F-071648D2B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4" y="4260843"/>
            <a:ext cx="4676966" cy="22320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714088-F426-D3BE-D348-C24DE77D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320" y="4058229"/>
            <a:ext cx="6492205" cy="25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72CCE05A-5A8E-80E5-E632-F95C5BB86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821395"/>
            <a:ext cx="11704320" cy="44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C82D7A-A1C8-CAED-5CA3-DF8E860E51BE}"/>
              </a:ext>
            </a:extLst>
          </p:cNvPr>
          <p:cNvSpPr txBox="1"/>
          <p:nvPr/>
        </p:nvSpPr>
        <p:spPr>
          <a:xfrm>
            <a:off x="624840" y="63082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https://www.chirpstack.io/project/architecture/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2256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9F03CE9-FCC0-1462-95E0-5525B2686055}"/>
              </a:ext>
            </a:extLst>
          </p:cNvPr>
          <p:cNvSpPr/>
          <p:nvPr/>
        </p:nvSpPr>
        <p:spPr>
          <a:xfrm>
            <a:off x="146748" y="2385091"/>
            <a:ext cx="3384936" cy="1641715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Picture 4" descr="HNBIOT | Desarrollos IoT LoRaWAN™ para el sector industrial -">
            <a:extLst>
              <a:ext uri="{FF2B5EF4-FFF2-40B4-BE49-F238E27FC236}">
                <a16:creationId xmlns:a16="http://schemas.microsoft.com/office/drawing/2014/main" id="{51467ABC-8BB8-F83D-C625-D468D46CB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0" t="19435" r="43800" b="69317"/>
          <a:stretch/>
        </p:blipFill>
        <p:spPr bwMode="auto">
          <a:xfrm>
            <a:off x="3521414" y="4385534"/>
            <a:ext cx="926740" cy="5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brir llave 2">
            <a:extLst>
              <a:ext uri="{FF2B5EF4-FFF2-40B4-BE49-F238E27FC236}">
                <a16:creationId xmlns:a16="http://schemas.microsoft.com/office/drawing/2014/main" id="{5A9802AC-26F7-8745-CFE9-2B905473D21B}"/>
              </a:ext>
            </a:extLst>
          </p:cNvPr>
          <p:cNvSpPr/>
          <p:nvPr/>
        </p:nvSpPr>
        <p:spPr>
          <a:xfrm rot="16200000">
            <a:off x="3881243" y="3434442"/>
            <a:ext cx="212652" cy="1766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C41CD520-8B8A-6AF3-6378-06442323BA21}"/>
              </a:ext>
            </a:extLst>
          </p:cNvPr>
          <p:cNvSpPr/>
          <p:nvPr/>
        </p:nvSpPr>
        <p:spPr>
          <a:xfrm rot="16200000">
            <a:off x="1666737" y="3389425"/>
            <a:ext cx="212652" cy="1766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6" descr="MODBUS to LoRaWAN converter-transmitter - IOT Factory">
            <a:extLst>
              <a:ext uri="{FF2B5EF4-FFF2-40B4-BE49-F238E27FC236}">
                <a16:creationId xmlns:a16="http://schemas.microsoft.com/office/drawing/2014/main" id="{4A338767-D556-0492-6A14-C145C5591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16" y="4339429"/>
            <a:ext cx="1187957" cy="56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LoRaWAN. Low-Power, Wide-Area Network | by Erick Perez | Exploración de  aplicaciones usando tecnología LoRa | Medium">
            <a:extLst>
              <a:ext uri="{FF2B5EF4-FFF2-40B4-BE49-F238E27FC236}">
                <a16:creationId xmlns:a16="http://schemas.microsoft.com/office/drawing/2014/main" id="{6FAE0060-10ED-616F-7FF0-85E1265F6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0" t="83299" r="43946" b="5754"/>
          <a:stretch/>
        </p:blipFill>
        <p:spPr bwMode="auto">
          <a:xfrm>
            <a:off x="5738061" y="4529694"/>
            <a:ext cx="1177321" cy="4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rir llave 6">
            <a:extLst>
              <a:ext uri="{FF2B5EF4-FFF2-40B4-BE49-F238E27FC236}">
                <a16:creationId xmlns:a16="http://schemas.microsoft.com/office/drawing/2014/main" id="{50EC1B81-7867-D47B-6381-31874953AF41}"/>
              </a:ext>
            </a:extLst>
          </p:cNvPr>
          <p:cNvSpPr/>
          <p:nvPr/>
        </p:nvSpPr>
        <p:spPr>
          <a:xfrm rot="16200000">
            <a:off x="6256415" y="3408190"/>
            <a:ext cx="212652" cy="1766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5A200CA-883A-CD27-8D22-1C1001529420}"/>
              </a:ext>
            </a:extLst>
          </p:cNvPr>
          <p:cNvSpPr/>
          <p:nvPr/>
        </p:nvSpPr>
        <p:spPr>
          <a:xfrm>
            <a:off x="243840" y="3269534"/>
            <a:ext cx="1153723" cy="705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Sensor</a:t>
            </a:r>
          </a:p>
          <a:p>
            <a:pPr algn="ctr"/>
            <a:r>
              <a:rPr lang="es-CO" dirty="0"/>
              <a:t>OD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1FEEA0E-C5A2-A917-D15F-AA2233E12DB7}"/>
              </a:ext>
            </a:extLst>
          </p:cNvPr>
          <p:cNvSpPr/>
          <p:nvPr/>
        </p:nvSpPr>
        <p:spPr>
          <a:xfrm>
            <a:off x="243840" y="2496318"/>
            <a:ext cx="1153723" cy="70963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Sensor</a:t>
            </a:r>
          </a:p>
          <a:p>
            <a:pPr algn="ctr"/>
            <a:r>
              <a:rPr lang="es-CO" dirty="0"/>
              <a:t>Cond.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09CFE0F-5E3C-05A8-816B-6C8712307E3C}"/>
              </a:ext>
            </a:extLst>
          </p:cNvPr>
          <p:cNvSpPr/>
          <p:nvPr/>
        </p:nvSpPr>
        <p:spPr>
          <a:xfrm>
            <a:off x="2280869" y="2800340"/>
            <a:ext cx="960712" cy="9383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TTGO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07F67B3-65CB-CBBA-AEF3-375F27039016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397563" y="2851134"/>
            <a:ext cx="883306" cy="2779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316EBD7-7279-13FA-E001-3497B3A14233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1397563" y="3460233"/>
            <a:ext cx="883306" cy="162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E62CBDCD-59EA-3DC4-1908-92CD75969E15}"/>
              </a:ext>
            </a:extLst>
          </p:cNvPr>
          <p:cNvSpPr/>
          <p:nvPr/>
        </p:nvSpPr>
        <p:spPr>
          <a:xfrm>
            <a:off x="4585248" y="2632201"/>
            <a:ext cx="1343111" cy="126567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Gateway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76317F72-B773-8442-DC03-A3B454680847}"/>
              </a:ext>
            </a:extLst>
          </p:cNvPr>
          <p:cNvCxnSpPr>
            <a:cxnSpLocks/>
            <a:stCxn id="21" idx="6"/>
            <a:endCxn id="40" idx="2"/>
          </p:cNvCxnSpPr>
          <p:nvPr/>
        </p:nvCxnSpPr>
        <p:spPr>
          <a:xfrm flipV="1">
            <a:off x="3241581" y="3265039"/>
            <a:ext cx="1343667" cy="4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62">
            <a:extLst>
              <a:ext uri="{FF2B5EF4-FFF2-40B4-BE49-F238E27FC236}">
                <a16:creationId xmlns:a16="http://schemas.microsoft.com/office/drawing/2014/main" id="{00C9AC5E-BF2A-1696-6DF8-FBCDD9B41EAC}"/>
              </a:ext>
            </a:extLst>
          </p:cNvPr>
          <p:cNvSpPr/>
          <p:nvPr/>
        </p:nvSpPr>
        <p:spPr>
          <a:xfrm>
            <a:off x="6691019" y="2826545"/>
            <a:ext cx="1494706" cy="9121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Network</a:t>
            </a:r>
          </a:p>
          <a:p>
            <a:pPr algn="ctr"/>
            <a:r>
              <a:rPr lang="es-CO" dirty="0"/>
              <a:t>Server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FCE5BD05-C9CA-AB2D-DAE6-816F70BED7FA}"/>
              </a:ext>
            </a:extLst>
          </p:cNvPr>
          <p:cNvSpPr/>
          <p:nvPr/>
        </p:nvSpPr>
        <p:spPr>
          <a:xfrm>
            <a:off x="8948385" y="2817555"/>
            <a:ext cx="1494706" cy="91218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Aplication</a:t>
            </a:r>
          </a:p>
          <a:p>
            <a:pPr algn="ctr"/>
            <a:r>
              <a:rPr lang="es-CO" dirty="0"/>
              <a:t>Server</a:t>
            </a:r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3901E051-ECB3-F422-70CE-FE685B37F41B}"/>
              </a:ext>
            </a:extLst>
          </p:cNvPr>
          <p:cNvCxnSpPr>
            <a:stCxn id="40" idx="6"/>
            <a:endCxn id="63" idx="1"/>
          </p:cNvCxnSpPr>
          <p:nvPr/>
        </p:nvCxnSpPr>
        <p:spPr>
          <a:xfrm>
            <a:off x="5928359" y="3265039"/>
            <a:ext cx="762660" cy="175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C147FB4F-AD9F-8C5A-6BEA-126E4F505371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8185725" y="3273647"/>
            <a:ext cx="762660" cy="89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10" descr="LoRaWAN. Low-Power, Wide-Area Network | by Erick Perez | Exploración de  aplicaciones usando tecnología LoRa | Medium">
            <a:extLst>
              <a:ext uri="{FF2B5EF4-FFF2-40B4-BE49-F238E27FC236}">
                <a16:creationId xmlns:a16="http://schemas.microsoft.com/office/drawing/2014/main" id="{0E81FF23-20E8-0D70-D5BB-49275D6E1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0" t="83299" r="43946" b="5754"/>
          <a:stretch/>
        </p:blipFill>
        <p:spPr bwMode="auto">
          <a:xfrm>
            <a:off x="8113233" y="4524267"/>
            <a:ext cx="1177321" cy="4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rir llave 73">
            <a:extLst>
              <a:ext uri="{FF2B5EF4-FFF2-40B4-BE49-F238E27FC236}">
                <a16:creationId xmlns:a16="http://schemas.microsoft.com/office/drawing/2014/main" id="{08312456-BA61-72C6-4893-735155B0EC51}"/>
              </a:ext>
            </a:extLst>
          </p:cNvPr>
          <p:cNvSpPr/>
          <p:nvPr/>
        </p:nvSpPr>
        <p:spPr>
          <a:xfrm rot="16200000">
            <a:off x="8631587" y="3402763"/>
            <a:ext cx="212652" cy="1766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E29F56-131F-974A-FD6E-EA9CA46C14EA}"/>
              </a:ext>
            </a:extLst>
          </p:cNvPr>
          <p:cNvSpPr txBox="1"/>
          <p:nvPr/>
        </p:nvSpPr>
        <p:spPr>
          <a:xfrm>
            <a:off x="1288329" y="3759312"/>
            <a:ext cx="1360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Nodo físico</a:t>
            </a:r>
          </a:p>
        </p:txBody>
      </p:sp>
    </p:spTree>
    <p:extLst>
      <p:ext uri="{BB962C8B-B14F-4D97-AF65-F5344CB8AC3E}">
        <p14:creationId xmlns:p14="http://schemas.microsoft.com/office/powerpoint/2010/main" val="4112524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680A0F9-AB08-D0B3-5D66-8A045E7035A2}"/>
              </a:ext>
            </a:extLst>
          </p:cNvPr>
          <p:cNvSpPr txBox="1"/>
          <p:nvPr/>
        </p:nvSpPr>
        <p:spPr>
          <a:xfrm>
            <a:off x="1905000" y="411480"/>
            <a:ext cx="70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TTGO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9B2A8F6-C0F1-EB32-E08A-D3CD4F0C33EF}"/>
              </a:ext>
            </a:extLst>
          </p:cNvPr>
          <p:cNvSpPr txBox="1"/>
          <p:nvPr/>
        </p:nvSpPr>
        <p:spPr>
          <a:xfrm>
            <a:off x="4981592" y="48410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Sonda OD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AC8C5D-AD9A-658A-3172-6D83C5941CA8}"/>
              </a:ext>
            </a:extLst>
          </p:cNvPr>
          <p:cNvSpPr txBox="1"/>
          <p:nvPr/>
        </p:nvSpPr>
        <p:spPr>
          <a:xfrm>
            <a:off x="8117816" y="41148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Sonda Conductividad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1122B55-55A1-0D71-8358-02A8C01E3500}"/>
              </a:ext>
            </a:extLst>
          </p:cNvPr>
          <p:cNvCxnSpPr>
            <a:cxnSpLocks/>
          </p:cNvCxnSpPr>
          <p:nvPr/>
        </p:nvCxnSpPr>
        <p:spPr>
          <a:xfrm>
            <a:off x="2286000" y="1127760"/>
            <a:ext cx="3368040" cy="381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6EB5630-DB89-1710-7BF8-20126849F5A3}"/>
              </a:ext>
            </a:extLst>
          </p:cNvPr>
          <p:cNvCxnSpPr>
            <a:cxnSpLocks/>
          </p:cNvCxnSpPr>
          <p:nvPr/>
        </p:nvCxnSpPr>
        <p:spPr>
          <a:xfrm flipH="1">
            <a:off x="2286000" y="1508760"/>
            <a:ext cx="3368040" cy="7772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D256CDE-A157-C788-C395-1FB826246FF0}"/>
              </a:ext>
            </a:extLst>
          </p:cNvPr>
          <p:cNvCxnSpPr>
            <a:cxnSpLocks/>
          </p:cNvCxnSpPr>
          <p:nvPr/>
        </p:nvCxnSpPr>
        <p:spPr>
          <a:xfrm>
            <a:off x="2317489" y="2748299"/>
            <a:ext cx="6644640" cy="426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7871514-4C69-E315-7889-CFF188CAC91A}"/>
              </a:ext>
            </a:extLst>
          </p:cNvPr>
          <p:cNvCxnSpPr>
            <a:cxnSpLocks/>
          </p:cNvCxnSpPr>
          <p:nvPr/>
        </p:nvCxnSpPr>
        <p:spPr>
          <a:xfrm flipH="1">
            <a:off x="2284493" y="3173530"/>
            <a:ext cx="6646147" cy="6156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A0B7C89-605E-05BF-A37B-7DCDE6CEC2B4}"/>
              </a:ext>
            </a:extLst>
          </p:cNvPr>
          <p:cNvSpPr txBox="1"/>
          <p:nvPr/>
        </p:nvSpPr>
        <p:spPr>
          <a:xfrm rot="350715">
            <a:off x="2674050" y="937744"/>
            <a:ext cx="2786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</a:rPr>
              <a:t>requestGetTemperatureAndDO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37D62FF-B155-1F94-ACFF-7DAB1DBD3559}"/>
              </a:ext>
            </a:extLst>
          </p:cNvPr>
          <p:cNvSpPr txBox="1"/>
          <p:nvPr/>
        </p:nvSpPr>
        <p:spPr>
          <a:xfrm rot="20886249">
            <a:off x="2321142" y="1629052"/>
            <a:ext cx="2909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</a:rPr>
              <a:t>responseGetTemperatureAndDO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2CCC24-3C8A-F686-2474-E9C4AF35D6A4}"/>
              </a:ext>
            </a:extLst>
          </p:cNvPr>
          <p:cNvSpPr txBox="1"/>
          <p:nvPr/>
        </p:nvSpPr>
        <p:spPr>
          <a:xfrm rot="279207">
            <a:off x="3815178" y="2634921"/>
            <a:ext cx="3567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</a:rPr>
              <a:t>requestGetTemperatureAndConductivity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EC326CF-5E20-9BD9-AEC3-D7998D043718}"/>
              </a:ext>
            </a:extLst>
          </p:cNvPr>
          <p:cNvSpPr txBox="1"/>
          <p:nvPr/>
        </p:nvSpPr>
        <p:spPr>
          <a:xfrm rot="21277483">
            <a:off x="3049352" y="3205890"/>
            <a:ext cx="3690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</a:rPr>
              <a:t>responseGetTemperatureAndConductivity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F8F7207-8342-AE2E-A273-1B95C11A326B}"/>
              </a:ext>
            </a:extLst>
          </p:cNvPr>
          <p:cNvCxnSpPr>
            <a:cxnSpLocks/>
          </p:cNvCxnSpPr>
          <p:nvPr/>
        </p:nvCxnSpPr>
        <p:spPr>
          <a:xfrm>
            <a:off x="8930640" y="5535626"/>
            <a:ext cx="0" cy="101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CE80202-2F4A-D25A-4913-5997CF9B1D6F}"/>
              </a:ext>
            </a:extLst>
          </p:cNvPr>
          <p:cNvCxnSpPr>
            <a:cxnSpLocks/>
          </p:cNvCxnSpPr>
          <p:nvPr/>
        </p:nvCxnSpPr>
        <p:spPr>
          <a:xfrm>
            <a:off x="2287508" y="853440"/>
            <a:ext cx="3372" cy="3767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89110D1-5E65-3B4D-9333-C464A7056F0D}"/>
              </a:ext>
            </a:extLst>
          </p:cNvPr>
          <p:cNvCxnSpPr>
            <a:cxnSpLocks/>
          </p:cNvCxnSpPr>
          <p:nvPr/>
        </p:nvCxnSpPr>
        <p:spPr>
          <a:xfrm flipH="1">
            <a:off x="5641265" y="853440"/>
            <a:ext cx="12775" cy="3812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EA8C1925-1EC0-7864-03CA-D61F60482411}"/>
              </a:ext>
            </a:extLst>
          </p:cNvPr>
          <p:cNvCxnSpPr>
            <a:cxnSpLocks/>
          </p:cNvCxnSpPr>
          <p:nvPr/>
        </p:nvCxnSpPr>
        <p:spPr>
          <a:xfrm>
            <a:off x="8930640" y="853440"/>
            <a:ext cx="0" cy="3812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CE79516-AECE-A7CD-76F1-43FA2E67B7EA}"/>
              </a:ext>
            </a:extLst>
          </p:cNvPr>
          <p:cNvCxnSpPr>
            <a:cxnSpLocks/>
          </p:cNvCxnSpPr>
          <p:nvPr/>
        </p:nvCxnSpPr>
        <p:spPr>
          <a:xfrm>
            <a:off x="5654040" y="5535626"/>
            <a:ext cx="0" cy="101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565FB20-6FE2-5BEA-DC47-BD0821AE270D}"/>
              </a:ext>
            </a:extLst>
          </p:cNvPr>
          <p:cNvCxnSpPr>
            <a:cxnSpLocks/>
          </p:cNvCxnSpPr>
          <p:nvPr/>
        </p:nvCxnSpPr>
        <p:spPr>
          <a:xfrm>
            <a:off x="2286000" y="5535626"/>
            <a:ext cx="0" cy="101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5A3F492-E726-10C6-657D-2086B52FCE1F}"/>
              </a:ext>
            </a:extLst>
          </p:cNvPr>
          <p:cNvCxnSpPr/>
          <p:nvPr/>
        </p:nvCxnSpPr>
        <p:spPr>
          <a:xfrm>
            <a:off x="2286000" y="4786119"/>
            <a:ext cx="0" cy="5846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6EDE2EE8-CCD3-66D4-AA73-3FC8ED5FA365}"/>
              </a:ext>
            </a:extLst>
          </p:cNvPr>
          <p:cNvCxnSpPr/>
          <p:nvPr/>
        </p:nvCxnSpPr>
        <p:spPr>
          <a:xfrm>
            <a:off x="5654040" y="4786119"/>
            <a:ext cx="0" cy="5846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F91F138-5852-6131-E527-C8D840812B34}"/>
              </a:ext>
            </a:extLst>
          </p:cNvPr>
          <p:cNvCxnSpPr/>
          <p:nvPr/>
        </p:nvCxnSpPr>
        <p:spPr>
          <a:xfrm>
            <a:off x="8930640" y="4786119"/>
            <a:ext cx="0" cy="5846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C3C2972-5D54-EA1A-AC7C-6E9ED49FB042}"/>
              </a:ext>
            </a:extLst>
          </p:cNvPr>
          <p:cNvCxnSpPr>
            <a:cxnSpLocks/>
          </p:cNvCxnSpPr>
          <p:nvPr/>
        </p:nvCxnSpPr>
        <p:spPr>
          <a:xfrm>
            <a:off x="2286000" y="2286000"/>
            <a:ext cx="0" cy="518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F6761FC1-6E0F-C5EA-E13D-297B59209C98}"/>
              </a:ext>
            </a:extLst>
          </p:cNvPr>
          <p:cNvSpPr txBox="1"/>
          <p:nvPr/>
        </p:nvSpPr>
        <p:spPr>
          <a:xfrm>
            <a:off x="1077919" y="2323779"/>
            <a:ext cx="12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</a:rPr>
              <a:t>bytesToFloat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75B33CF5-A6FA-AEC6-600D-F923ABC6A589}"/>
              </a:ext>
            </a:extLst>
          </p:cNvPr>
          <p:cNvSpPr txBox="1"/>
          <p:nvPr/>
        </p:nvSpPr>
        <p:spPr>
          <a:xfrm>
            <a:off x="1045677" y="3794118"/>
            <a:ext cx="123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</a:rPr>
              <a:t>bytesToFloat</a:t>
            </a:r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9B0E5E3C-D2F1-2B45-0204-160A69F0134D}"/>
              </a:ext>
            </a:extLst>
          </p:cNvPr>
          <p:cNvCxnSpPr>
            <a:cxnSpLocks/>
          </p:cNvCxnSpPr>
          <p:nvPr/>
        </p:nvCxnSpPr>
        <p:spPr>
          <a:xfrm>
            <a:off x="2286000" y="3763969"/>
            <a:ext cx="0" cy="518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1BD65894-AD46-14B0-FA21-0E262D3F81B7}"/>
              </a:ext>
            </a:extLst>
          </p:cNvPr>
          <p:cNvCxnSpPr>
            <a:cxnSpLocks/>
          </p:cNvCxnSpPr>
          <p:nvPr/>
        </p:nvCxnSpPr>
        <p:spPr>
          <a:xfrm>
            <a:off x="2286001" y="1127760"/>
            <a:ext cx="3368040" cy="381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227DAB0-3ABE-17B0-0F92-7948687AB972}"/>
              </a:ext>
            </a:extLst>
          </p:cNvPr>
          <p:cNvSpPr txBox="1"/>
          <p:nvPr/>
        </p:nvSpPr>
        <p:spPr>
          <a:xfrm rot="350715">
            <a:off x="2674051" y="937744"/>
            <a:ext cx="2786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</a:rPr>
              <a:t>requestGetTemperatureAndDO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C59EE8C2-4CC1-8B09-5480-54BA2AEB540C}"/>
              </a:ext>
            </a:extLst>
          </p:cNvPr>
          <p:cNvCxnSpPr>
            <a:cxnSpLocks/>
          </p:cNvCxnSpPr>
          <p:nvPr/>
        </p:nvCxnSpPr>
        <p:spPr>
          <a:xfrm>
            <a:off x="2286002" y="1127760"/>
            <a:ext cx="3368040" cy="381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679BA436-69B7-3F47-3ECB-6DC04B939BCC}"/>
              </a:ext>
            </a:extLst>
          </p:cNvPr>
          <p:cNvSpPr txBox="1"/>
          <p:nvPr/>
        </p:nvSpPr>
        <p:spPr>
          <a:xfrm rot="350715">
            <a:off x="2674052" y="937744"/>
            <a:ext cx="2786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</a:rPr>
              <a:t>requestGetTemperatureAndDO</a:t>
            </a:r>
          </a:p>
        </p:txBody>
      </p: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B1CCD8F-49BF-78F7-6882-3EE8F1D7A697}"/>
              </a:ext>
            </a:extLst>
          </p:cNvPr>
          <p:cNvCxnSpPr>
            <a:cxnSpLocks/>
          </p:cNvCxnSpPr>
          <p:nvPr/>
        </p:nvCxnSpPr>
        <p:spPr>
          <a:xfrm>
            <a:off x="2273225" y="4284496"/>
            <a:ext cx="3368040" cy="381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33AF030-4CED-141B-0D66-5617A380F988}"/>
              </a:ext>
            </a:extLst>
          </p:cNvPr>
          <p:cNvSpPr txBox="1"/>
          <p:nvPr/>
        </p:nvSpPr>
        <p:spPr>
          <a:xfrm rot="350715">
            <a:off x="2661275" y="4094480"/>
            <a:ext cx="2786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</a:rPr>
              <a:t>requestGetTemperatureAndDO</a:t>
            </a:r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60C43418-1682-F6EB-B3AE-ECFF1AFD0BE4}"/>
              </a:ext>
            </a:extLst>
          </p:cNvPr>
          <p:cNvCxnSpPr>
            <a:cxnSpLocks/>
          </p:cNvCxnSpPr>
          <p:nvPr/>
        </p:nvCxnSpPr>
        <p:spPr>
          <a:xfrm>
            <a:off x="2284493" y="5636885"/>
            <a:ext cx="0" cy="518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B2B78775-7D3C-B153-8511-EB950F490DEE}"/>
              </a:ext>
            </a:extLst>
          </p:cNvPr>
          <p:cNvSpPr txBox="1"/>
          <p:nvPr/>
        </p:nvSpPr>
        <p:spPr>
          <a:xfrm>
            <a:off x="1401047" y="5703115"/>
            <a:ext cx="855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</a:rPr>
              <a:t>Average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EF4DF36F-DDCC-E3DC-ABDB-F5E4E410FF17}"/>
              </a:ext>
            </a:extLst>
          </p:cNvPr>
          <p:cNvSpPr txBox="1"/>
          <p:nvPr/>
        </p:nvSpPr>
        <p:spPr>
          <a:xfrm>
            <a:off x="643019" y="4926197"/>
            <a:ext cx="1613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</a:rPr>
              <a:t>Repeats 10 times</a:t>
            </a:r>
          </a:p>
        </p:txBody>
      </p:sp>
    </p:spTree>
    <p:extLst>
      <p:ext uri="{BB962C8B-B14F-4D97-AF65-F5344CB8AC3E}">
        <p14:creationId xmlns:p14="http://schemas.microsoft.com/office/powerpoint/2010/main" val="738115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Conector recto 1083">
            <a:extLst>
              <a:ext uri="{FF2B5EF4-FFF2-40B4-BE49-F238E27FC236}">
                <a16:creationId xmlns:a16="http://schemas.microsoft.com/office/drawing/2014/main" id="{8179546B-225A-0AA5-E454-7471C5CA6C58}"/>
              </a:ext>
            </a:extLst>
          </p:cNvPr>
          <p:cNvCxnSpPr>
            <a:cxnSpLocks/>
          </p:cNvCxnSpPr>
          <p:nvPr/>
        </p:nvCxnSpPr>
        <p:spPr>
          <a:xfrm flipH="1" flipV="1">
            <a:off x="5769144" y="4010056"/>
            <a:ext cx="3732495" cy="894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Conector recto 1050">
            <a:extLst>
              <a:ext uri="{FF2B5EF4-FFF2-40B4-BE49-F238E27FC236}">
                <a16:creationId xmlns:a16="http://schemas.microsoft.com/office/drawing/2014/main" id="{B4C4715E-2A42-23C8-A76F-F4C9AC68F6C5}"/>
              </a:ext>
            </a:extLst>
          </p:cNvPr>
          <p:cNvCxnSpPr>
            <a:cxnSpLocks/>
          </p:cNvCxnSpPr>
          <p:nvPr/>
        </p:nvCxnSpPr>
        <p:spPr>
          <a:xfrm flipH="1">
            <a:off x="7387783" y="3332536"/>
            <a:ext cx="1689" cy="4835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C82369B0-C356-42D3-4B4F-D2846A22C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5" r="51498" b="74614"/>
          <a:stretch/>
        </p:blipFill>
        <p:spPr>
          <a:xfrm rot="16200000" flipV="1">
            <a:off x="8831667" y="1809223"/>
            <a:ext cx="2601646" cy="921661"/>
          </a:xfrm>
          <a:prstGeom prst="rect">
            <a:avLst/>
          </a:prstGeom>
        </p:spPr>
      </p:pic>
      <p:cxnSp>
        <p:nvCxnSpPr>
          <p:cNvPr id="180" name="Conector recto 179">
            <a:extLst>
              <a:ext uri="{FF2B5EF4-FFF2-40B4-BE49-F238E27FC236}">
                <a16:creationId xmlns:a16="http://schemas.microsoft.com/office/drawing/2014/main" id="{3A80BF2D-1674-816D-BCDD-0B43F91BE73C}"/>
              </a:ext>
            </a:extLst>
          </p:cNvPr>
          <p:cNvCxnSpPr>
            <a:cxnSpLocks/>
          </p:cNvCxnSpPr>
          <p:nvPr/>
        </p:nvCxnSpPr>
        <p:spPr>
          <a:xfrm>
            <a:off x="10411789" y="3288443"/>
            <a:ext cx="0" cy="533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E5B0CFB-1F50-9E0B-8AD2-45B85E2F2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5" r="51498" b="74614"/>
          <a:stretch/>
        </p:blipFill>
        <p:spPr>
          <a:xfrm rot="16200000" flipV="1">
            <a:off x="7383094" y="1809223"/>
            <a:ext cx="2601646" cy="921661"/>
          </a:xfrm>
          <a:prstGeom prst="rect">
            <a:avLst/>
          </a:prstGeom>
        </p:spPr>
      </p:pic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469ED84C-2C8C-FF58-F08E-EC822285B21F}"/>
              </a:ext>
            </a:extLst>
          </p:cNvPr>
          <p:cNvCxnSpPr>
            <a:cxnSpLocks/>
          </p:cNvCxnSpPr>
          <p:nvPr/>
        </p:nvCxnSpPr>
        <p:spPr>
          <a:xfrm>
            <a:off x="8942702" y="3304710"/>
            <a:ext cx="0" cy="5010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2C789AAB-D9FB-2B45-5420-DE18DAC7C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53" y="5323353"/>
            <a:ext cx="2725449" cy="11519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4282A3-46E7-B588-5C8E-FC8B239F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03" y="4176187"/>
            <a:ext cx="2561485" cy="1058753"/>
          </a:xfrm>
          <a:prstGeom prst="rect">
            <a:avLst/>
          </a:prstGeom>
        </p:spPr>
      </p:pic>
      <p:cxnSp>
        <p:nvCxnSpPr>
          <p:cNvPr id="151" name="Conector recto 150">
            <a:extLst>
              <a:ext uri="{FF2B5EF4-FFF2-40B4-BE49-F238E27FC236}">
                <a16:creationId xmlns:a16="http://schemas.microsoft.com/office/drawing/2014/main" id="{0ED1C4FB-3507-4AEE-B937-FFAB5FF8A841}"/>
              </a:ext>
            </a:extLst>
          </p:cNvPr>
          <p:cNvCxnSpPr>
            <a:cxnSpLocks/>
          </p:cNvCxnSpPr>
          <p:nvPr/>
        </p:nvCxnSpPr>
        <p:spPr>
          <a:xfrm>
            <a:off x="3454632" y="2405810"/>
            <a:ext cx="7340" cy="1310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2BD9AF4-176C-400F-8EA3-FA1E8E2EDD40}"/>
              </a:ext>
            </a:extLst>
          </p:cNvPr>
          <p:cNvCxnSpPr>
            <a:cxnSpLocks/>
          </p:cNvCxnSpPr>
          <p:nvPr/>
        </p:nvCxnSpPr>
        <p:spPr>
          <a:xfrm flipV="1">
            <a:off x="7922484" y="1077797"/>
            <a:ext cx="0" cy="242756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A2290691-F03F-4DEA-9126-73327110DDF4}"/>
              </a:ext>
            </a:extLst>
          </p:cNvPr>
          <p:cNvCxnSpPr>
            <a:cxnSpLocks/>
          </p:cNvCxnSpPr>
          <p:nvPr/>
        </p:nvCxnSpPr>
        <p:spPr>
          <a:xfrm flipH="1">
            <a:off x="7907954" y="3505357"/>
            <a:ext cx="441398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Imagen 81">
            <a:extLst>
              <a:ext uri="{FF2B5EF4-FFF2-40B4-BE49-F238E27FC236}">
                <a16:creationId xmlns:a16="http://schemas.microsoft.com/office/drawing/2014/main" id="{97396586-4706-4BC2-A503-E1375497C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371" y="4345088"/>
            <a:ext cx="3147810" cy="1914328"/>
          </a:xfrm>
          <a:prstGeom prst="rect">
            <a:avLst/>
          </a:prstGeom>
        </p:spPr>
      </p:pic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242F21F0-7471-45F5-89F1-1E9A62B19279}"/>
              </a:ext>
            </a:extLst>
          </p:cNvPr>
          <p:cNvCxnSpPr>
            <a:cxnSpLocks/>
          </p:cNvCxnSpPr>
          <p:nvPr/>
        </p:nvCxnSpPr>
        <p:spPr>
          <a:xfrm flipH="1" flipV="1">
            <a:off x="3141122" y="2001257"/>
            <a:ext cx="627021" cy="6772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E2552863-A458-4EFF-8567-8FF5AC3D7A6C}"/>
              </a:ext>
            </a:extLst>
          </p:cNvPr>
          <p:cNvCxnSpPr>
            <a:cxnSpLocks/>
          </p:cNvCxnSpPr>
          <p:nvPr/>
        </p:nvCxnSpPr>
        <p:spPr>
          <a:xfrm flipH="1">
            <a:off x="1458872" y="5262269"/>
            <a:ext cx="232961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F8CEFC65-7448-43DC-97F2-0B2F5D1D1EB4}"/>
              </a:ext>
            </a:extLst>
          </p:cNvPr>
          <p:cNvCxnSpPr>
            <a:cxnSpLocks/>
          </p:cNvCxnSpPr>
          <p:nvPr/>
        </p:nvCxnSpPr>
        <p:spPr>
          <a:xfrm flipV="1">
            <a:off x="1468398" y="5262269"/>
            <a:ext cx="0" cy="38117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75D37A67-51BE-46A1-950D-BCD29F0C9CF5}"/>
              </a:ext>
            </a:extLst>
          </p:cNvPr>
          <p:cNvCxnSpPr>
            <a:cxnSpLocks/>
          </p:cNvCxnSpPr>
          <p:nvPr/>
        </p:nvCxnSpPr>
        <p:spPr>
          <a:xfrm flipV="1">
            <a:off x="6935631" y="3693042"/>
            <a:ext cx="0" cy="2226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10908B3-FAB2-40AD-9F61-5757B5AD5FB7}"/>
              </a:ext>
            </a:extLst>
          </p:cNvPr>
          <p:cNvCxnSpPr>
            <a:cxnSpLocks/>
          </p:cNvCxnSpPr>
          <p:nvPr/>
        </p:nvCxnSpPr>
        <p:spPr>
          <a:xfrm flipH="1">
            <a:off x="1124344" y="6163262"/>
            <a:ext cx="2549159" cy="1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558AAEC7-8619-4187-8B8A-1955727999F6}"/>
              </a:ext>
            </a:extLst>
          </p:cNvPr>
          <p:cNvCxnSpPr>
            <a:cxnSpLocks/>
          </p:cNvCxnSpPr>
          <p:nvPr/>
        </p:nvCxnSpPr>
        <p:spPr>
          <a:xfrm flipH="1" flipV="1">
            <a:off x="1133069" y="5019821"/>
            <a:ext cx="8556" cy="114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8072677F-C603-4495-8225-589A148DE8D7}"/>
              </a:ext>
            </a:extLst>
          </p:cNvPr>
          <p:cNvCxnSpPr>
            <a:cxnSpLocks/>
          </p:cNvCxnSpPr>
          <p:nvPr/>
        </p:nvCxnSpPr>
        <p:spPr>
          <a:xfrm>
            <a:off x="1141625" y="4944283"/>
            <a:ext cx="22452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7572E2FF-6FE6-4FBA-93CA-FA75E7A95029}"/>
              </a:ext>
            </a:extLst>
          </p:cNvPr>
          <p:cNvCxnSpPr>
            <a:cxnSpLocks/>
          </p:cNvCxnSpPr>
          <p:nvPr/>
        </p:nvCxnSpPr>
        <p:spPr>
          <a:xfrm flipH="1">
            <a:off x="6404649" y="3706126"/>
            <a:ext cx="2919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C55BCE06-D811-4812-8A4F-B3F64C142267}"/>
              </a:ext>
            </a:extLst>
          </p:cNvPr>
          <p:cNvCxnSpPr>
            <a:cxnSpLocks/>
          </p:cNvCxnSpPr>
          <p:nvPr/>
        </p:nvCxnSpPr>
        <p:spPr>
          <a:xfrm flipV="1">
            <a:off x="4394294" y="1599243"/>
            <a:ext cx="7495" cy="4044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317D51C2-13DA-476A-B41E-76C790B1978A}"/>
              </a:ext>
            </a:extLst>
          </p:cNvPr>
          <p:cNvSpPr/>
          <p:nvPr/>
        </p:nvSpPr>
        <p:spPr>
          <a:xfrm>
            <a:off x="890148" y="1862356"/>
            <a:ext cx="1352288" cy="74277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</a:rPr>
              <a:t>Controlador de carga baterías</a:t>
            </a:r>
          </a:p>
        </p:txBody>
      </p: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B787E752-02F6-4C27-A2E4-98B0804DC4F7}"/>
              </a:ext>
            </a:extLst>
          </p:cNvPr>
          <p:cNvCxnSpPr>
            <a:cxnSpLocks/>
          </p:cNvCxnSpPr>
          <p:nvPr/>
        </p:nvCxnSpPr>
        <p:spPr>
          <a:xfrm flipH="1">
            <a:off x="562837" y="2001452"/>
            <a:ext cx="3075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B2F952F6-8A71-4FE4-8E86-46655C29EC8C}"/>
              </a:ext>
            </a:extLst>
          </p:cNvPr>
          <p:cNvCxnSpPr>
            <a:cxnSpLocks/>
          </p:cNvCxnSpPr>
          <p:nvPr/>
        </p:nvCxnSpPr>
        <p:spPr>
          <a:xfrm flipH="1">
            <a:off x="582628" y="2410404"/>
            <a:ext cx="3075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1EF0B970-037C-45DB-AAEE-4F4843E0B841}"/>
              </a:ext>
            </a:extLst>
          </p:cNvPr>
          <p:cNvCxnSpPr>
            <a:cxnSpLocks/>
          </p:cNvCxnSpPr>
          <p:nvPr/>
        </p:nvCxnSpPr>
        <p:spPr>
          <a:xfrm flipH="1">
            <a:off x="2254146" y="2001452"/>
            <a:ext cx="3075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CA8152A0-4269-4F76-AE7F-E347069A613D}"/>
              </a:ext>
            </a:extLst>
          </p:cNvPr>
          <p:cNvCxnSpPr>
            <a:cxnSpLocks/>
          </p:cNvCxnSpPr>
          <p:nvPr/>
        </p:nvCxnSpPr>
        <p:spPr>
          <a:xfrm flipH="1">
            <a:off x="2273937" y="2410404"/>
            <a:ext cx="3075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B7180AB-E9D9-4CE6-A1B0-957EB2CBC60D}"/>
              </a:ext>
            </a:extLst>
          </p:cNvPr>
          <p:cNvSpPr txBox="1"/>
          <p:nvPr/>
        </p:nvSpPr>
        <p:spPr>
          <a:xfrm>
            <a:off x="557122" y="19848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P+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B9BAC4A3-C85E-48DC-A3FD-A870E7B78649}"/>
              </a:ext>
            </a:extLst>
          </p:cNvPr>
          <p:cNvSpPr txBox="1"/>
          <p:nvPr/>
        </p:nvSpPr>
        <p:spPr>
          <a:xfrm>
            <a:off x="604961" y="2405810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P-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F0FCF03C-867D-44A3-9BF0-EB81AA5EE8FB}"/>
              </a:ext>
            </a:extLst>
          </p:cNvPr>
          <p:cNvSpPr txBox="1"/>
          <p:nvPr/>
        </p:nvSpPr>
        <p:spPr>
          <a:xfrm>
            <a:off x="2261345" y="1960658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B+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7C92FE64-7DE5-45BF-9CC6-C031E5792F58}"/>
              </a:ext>
            </a:extLst>
          </p:cNvPr>
          <p:cNvSpPr txBox="1"/>
          <p:nvPr/>
        </p:nvSpPr>
        <p:spPr>
          <a:xfrm>
            <a:off x="2261483" y="2432039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B-</a:t>
            </a:r>
          </a:p>
        </p:txBody>
      </p:sp>
      <p:pic>
        <p:nvPicPr>
          <p:cNvPr id="1026" name="Picture 2" descr="Paneles Solares en el Perú - Garantía de 25 años | Novum Solar">
            <a:extLst>
              <a:ext uri="{FF2B5EF4-FFF2-40B4-BE49-F238E27FC236}">
                <a16:creationId xmlns:a16="http://schemas.microsoft.com/office/drawing/2014/main" id="{C8305AC1-A471-4A5E-BC78-80DDC7391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t="6681" r="24980" b="6247"/>
          <a:stretch/>
        </p:blipFill>
        <p:spPr bwMode="auto">
          <a:xfrm>
            <a:off x="1067316" y="332484"/>
            <a:ext cx="1352287" cy="9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El Diodo">
            <a:extLst>
              <a:ext uri="{FF2B5EF4-FFF2-40B4-BE49-F238E27FC236}">
                <a16:creationId xmlns:a16="http://schemas.microsoft.com/office/drawing/2014/main" id="{3B4BCED0-202E-419F-ACE1-ACD808431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74586" r="29189" b="10453"/>
          <a:stretch/>
        </p:blipFill>
        <p:spPr bwMode="auto">
          <a:xfrm rot="10800000">
            <a:off x="1458872" y="4018999"/>
            <a:ext cx="468388" cy="1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Conector recto 100">
            <a:extLst>
              <a:ext uri="{FF2B5EF4-FFF2-40B4-BE49-F238E27FC236}">
                <a16:creationId xmlns:a16="http://schemas.microsoft.com/office/drawing/2014/main" id="{199FFC61-97D9-491B-B4BF-D332C2CFA0F3}"/>
              </a:ext>
            </a:extLst>
          </p:cNvPr>
          <p:cNvCxnSpPr>
            <a:cxnSpLocks/>
          </p:cNvCxnSpPr>
          <p:nvPr/>
        </p:nvCxnSpPr>
        <p:spPr>
          <a:xfrm flipH="1">
            <a:off x="532737" y="2001257"/>
            <a:ext cx="94764" cy="0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id="{7DCDA002-8230-4EA7-8FDB-04AE6DB673F5}"/>
              </a:ext>
            </a:extLst>
          </p:cNvPr>
          <p:cNvCxnSpPr>
            <a:cxnSpLocks/>
          </p:cNvCxnSpPr>
          <p:nvPr/>
        </p:nvCxnSpPr>
        <p:spPr>
          <a:xfrm flipH="1">
            <a:off x="532737" y="1715294"/>
            <a:ext cx="1492912" cy="1094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42155F44-E3C5-44A1-9A73-6F206B4E116A}"/>
              </a:ext>
            </a:extLst>
          </p:cNvPr>
          <p:cNvCxnSpPr>
            <a:cxnSpLocks/>
          </p:cNvCxnSpPr>
          <p:nvPr/>
        </p:nvCxnSpPr>
        <p:spPr>
          <a:xfrm>
            <a:off x="532737" y="1697893"/>
            <a:ext cx="0" cy="327209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>
            <a:extLst>
              <a:ext uri="{FF2B5EF4-FFF2-40B4-BE49-F238E27FC236}">
                <a16:creationId xmlns:a16="http://schemas.microsoft.com/office/drawing/2014/main" id="{1BCA98B9-3D47-40D8-A19B-C872661D818F}"/>
              </a:ext>
            </a:extLst>
          </p:cNvPr>
          <p:cNvCxnSpPr>
            <a:cxnSpLocks/>
          </p:cNvCxnSpPr>
          <p:nvPr/>
        </p:nvCxnSpPr>
        <p:spPr>
          <a:xfrm flipH="1" flipV="1">
            <a:off x="313844" y="2398867"/>
            <a:ext cx="307681" cy="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5C46DBBC-497C-44E9-BFA4-EF7C869F6A9B}"/>
              </a:ext>
            </a:extLst>
          </p:cNvPr>
          <p:cNvCxnSpPr>
            <a:cxnSpLocks/>
          </p:cNvCxnSpPr>
          <p:nvPr/>
        </p:nvCxnSpPr>
        <p:spPr>
          <a:xfrm flipH="1">
            <a:off x="330043" y="1599243"/>
            <a:ext cx="13314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AFC0C409-C42A-4195-8031-E90C465729E8}"/>
              </a:ext>
            </a:extLst>
          </p:cNvPr>
          <p:cNvCxnSpPr>
            <a:cxnSpLocks/>
          </p:cNvCxnSpPr>
          <p:nvPr/>
        </p:nvCxnSpPr>
        <p:spPr>
          <a:xfrm>
            <a:off x="330043" y="1590832"/>
            <a:ext cx="0" cy="826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120">
            <a:extLst>
              <a:ext uri="{FF2B5EF4-FFF2-40B4-BE49-F238E27FC236}">
                <a16:creationId xmlns:a16="http://schemas.microsoft.com/office/drawing/2014/main" id="{9B94ED70-3274-4318-A6B0-6E0CEA7C9DB0}"/>
              </a:ext>
            </a:extLst>
          </p:cNvPr>
          <p:cNvCxnSpPr>
            <a:cxnSpLocks/>
          </p:cNvCxnSpPr>
          <p:nvPr/>
        </p:nvCxnSpPr>
        <p:spPr>
          <a:xfrm>
            <a:off x="1661464" y="1315086"/>
            <a:ext cx="0" cy="2956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>
            <a:extLst>
              <a:ext uri="{FF2B5EF4-FFF2-40B4-BE49-F238E27FC236}">
                <a16:creationId xmlns:a16="http://schemas.microsoft.com/office/drawing/2014/main" id="{087F7811-F6B5-4D52-9373-B0C164096489}"/>
              </a:ext>
            </a:extLst>
          </p:cNvPr>
          <p:cNvCxnSpPr>
            <a:cxnSpLocks/>
          </p:cNvCxnSpPr>
          <p:nvPr/>
        </p:nvCxnSpPr>
        <p:spPr>
          <a:xfrm flipH="1" flipV="1">
            <a:off x="1141625" y="3706126"/>
            <a:ext cx="2343228" cy="9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>
            <a:extLst>
              <a:ext uri="{FF2B5EF4-FFF2-40B4-BE49-F238E27FC236}">
                <a16:creationId xmlns:a16="http://schemas.microsoft.com/office/drawing/2014/main" id="{8BE77CAC-2398-4E2D-963C-1F9BF264028D}"/>
              </a:ext>
            </a:extLst>
          </p:cNvPr>
          <p:cNvCxnSpPr>
            <a:cxnSpLocks/>
          </p:cNvCxnSpPr>
          <p:nvPr/>
        </p:nvCxnSpPr>
        <p:spPr>
          <a:xfrm>
            <a:off x="1132630" y="3693042"/>
            <a:ext cx="439" cy="1393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>
            <a:extLst>
              <a:ext uri="{FF2B5EF4-FFF2-40B4-BE49-F238E27FC236}">
                <a16:creationId xmlns:a16="http://schemas.microsoft.com/office/drawing/2014/main" id="{0268C923-7765-46F0-ABD8-DA0B3DF3C21B}"/>
              </a:ext>
            </a:extLst>
          </p:cNvPr>
          <p:cNvCxnSpPr>
            <a:cxnSpLocks/>
          </p:cNvCxnSpPr>
          <p:nvPr/>
        </p:nvCxnSpPr>
        <p:spPr>
          <a:xfrm>
            <a:off x="2561666" y="2410041"/>
            <a:ext cx="8929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157">
            <a:extLst>
              <a:ext uri="{FF2B5EF4-FFF2-40B4-BE49-F238E27FC236}">
                <a16:creationId xmlns:a16="http://schemas.microsoft.com/office/drawing/2014/main" id="{7E61AB48-8815-4C64-92EE-6EB46E10637B}"/>
              </a:ext>
            </a:extLst>
          </p:cNvPr>
          <p:cNvCxnSpPr>
            <a:cxnSpLocks/>
          </p:cNvCxnSpPr>
          <p:nvPr/>
        </p:nvCxnSpPr>
        <p:spPr>
          <a:xfrm>
            <a:off x="7057897" y="3800260"/>
            <a:ext cx="4182381" cy="217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cto 168">
            <a:extLst>
              <a:ext uri="{FF2B5EF4-FFF2-40B4-BE49-F238E27FC236}">
                <a16:creationId xmlns:a16="http://schemas.microsoft.com/office/drawing/2014/main" id="{04045EB7-9D2A-46E8-B72E-E1CD01B75A62}"/>
              </a:ext>
            </a:extLst>
          </p:cNvPr>
          <p:cNvCxnSpPr>
            <a:cxnSpLocks/>
          </p:cNvCxnSpPr>
          <p:nvPr/>
        </p:nvCxnSpPr>
        <p:spPr>
          <a:xfrm>
            <a:off x="7070007" y="3789457"/>
            <a:ext cx="0" cy="1185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cto 183">
            <a:extLst>
              <a:ext uri="{FF2B5EF4-FFF2-40B4-BE49-F238E27FC236}">
                <a16:creationId xmlns:a16="http://schemas.microsoft.com/office/drawing/2014/main" id="{16DA5F69-7BE8-46C2-BA73-340B098527AE}"/>
              </a:ext>
            </a:extLst>
          </p:cNvPr>
          <p:cNvCxnSpPr>
            <a:cxnSpLocks/>
          </p:cNvCxnSpPr>
          <p:nvPr/>
        </p:nvCxnSpPr>
        <p:spPr>
          <a:xfrm flipV="1">
            <a:off x="10453258" y="6221080"/>
            <a:ext cx="0" cy="25370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cto 193">
            <a:extLst>
              <a:ext uri="{FF2B5EF4-FFF2-40B4-BE49-F238E27FC236}">
                <a16:creationId xmlns:a16="http://schemas.microsoft.com/office/drawing/2014/main" id="{09679E35-99DD-45A0-A7A8-A704475F7B2D}"/>
              </a:ext>
            </a:extLst>
          </p:cNvPr>
          <p:cNvCxnSpPr>
            <a:cxnSpLocks/>
          </p:cNvCxnSpPr>
          <p:nvPr/>
        </p:nvCxnSpPr>
        <p:spPr>
          <a:xfrm>
            <a:off x="6696635" y="6477805"/>
            <a:ext cx="3762394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214">
            <a:extLst>
              <a:ext uri="{FF2B5EF4-FFF2-40B4-BE49-F238E27FC236}">
                <a16:creationId xmlns:a16="http://schemas.microsoft.com/office/drawing/2014/main" id="{D154D5B7-84CC-4C07-B886-0731C192E366}"/>
              </a:ext>
            </a:extLst>
          </p:cNvPr>
          <p:cNvCxnSpPr>
            <a:cxnSpLocks/>
          </p:cNvCxnSpPr>
          <p:nvPr/>
        </p:nvCxnSpPr>
        <p:spPr>
          <a:xfrm flipH="1">
            <a:off x="7065668" y="6375937"/>
            <a:ext cx="324330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13FD4EBA-3FD2-43D3-989B-8189976B8E97}"/>
              </a:ext>
            </a:extLst>
          </p:cNvPr>
          <p:cNvCxnSpPr>
            <a:cxnSpLocks/>
          </p:cNvCxnSpPr>
          <p:nvPr/>
        </p:nvCxnSpPr>
        <p:spPr>
          <a:xfrm>
            <a:off x="10308974" y="6221080"/>
            <a:ext cx="0" cy="15485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E69CE0B-F94E-49A0-9CD0-FA7AAD54E515}"/>
              </a:ext>
            </a:extLst>
          </p:cNvPr>
          <p:cNvCxnSpPr>
            <a:cxnSpLocks/>
          </p:cNvCxnSpPr>
          <p:nvPr/>
        </p:nvCxnSpPr>
        <p:spPr>
          <a:xfrm flipH="1">
            <a:off x="3976805" y="1077797"/>
            <a:ext cx="125282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recto 264">
            <a:extLst>
              <a:ext uri="{FF2B5EF4-FFF2-40B4-BE49-F238E27FC236}">
                <a16:creationId xmlns:a16="http://schemas.microsoft.com/office/drawing/2014/main" id="{2D39991C-CB70-4AF9-8DA9-4835EBA7F592}"/>
              </a:ext>
            </a:extLst>
          </p:cNvPr>
          <p:cNvCxnSpPr>
            <a:cxnSpLocks/>
            <a:stCxn id="80" idx="3"/>
          </p:cNvCxnSpPr>
          <p:nvPr/>
        </p:nvCxnSpPr>
        <p:spPr>
          <a:xfrm flipH="1" flipV="1">
            <a:off x="1230088" y="4079219"/>
            <a:ext cx="228784" cy="4272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recto 268">
            <a:extLst>
              <a:ext uri="{FF2B5EF4-FFF2-40B4-BE49-F238E27FC236}">
                <a16:creationId xmlns:a16="http://schemas.microsoft.com/office/drawing/2014/main" id="{791B580E-E5EA-4566-9260-C6BFD593089C}"/>
              </a:ext>
            </a:extLst>
          </p:cNvPr>
          <p:cNvCxnSpPr>
            <a:cxnSpLocks/>
          </p:cNvCxnSpPr>
          <p:nvPr/>
        </p:nvCxnSpPr>
        <p:spPr>
          <a:xfrm flipV="1">
            <a:off x="1222338" y="4076964"/>
            <a:ext cx="0" cy="351409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cto 271">
            <a:extLst>
              <a:ext uri="{FF2B5EF4-FFF2-40B4-BE49-F238E27FC236}">
                <a16:creationId xmlns:a16="http://schemas.microsoft.com/office/drawing/2014/main" id="{F09A2640-73B4-47FA-9448-42E1F124577C}"/>
              </a:ext>
            </a:extLst>
          </p:cNvPr>
          <p:cNvCxnSpPr>
            <a:cxnSpLocks/>
          </p:cNvCxnSpPr>
          <p:nvPr/>
        </p:nvCxnSpPr>
        <p:spPr>
          <a:xfrm flipH="1" flipV="1">
            <a:off x="1211580" y="4419600"/>
            <a:ext cx="135123" cy="8773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cto 273">
            <a:extLst>
              <a:ext uri="{FF2B5EF4-FFF2-40B4-BE49-F238E27FC236}">
                <a16:creationId xmlns:a16="http://schemas.microsoft.com/office/drawing/2014/main" id="{482639CA-7BB0-41B6-A0E6-0FFF2C8F30ED}"/>
              </a:ext>
            </a:extLst>
          </p:cNvPr>
          <p:cNvCxnSpPr>
            <a:cxnSpLocks/>
          </p:cNvCxnSpPr>
          <p:nvPr/>
        </p:nvCxnSpPr>
        <p:spPr>
          <a:xfrm flipV="1">
            <a:off x="3788488" y="4428565"/>
            <a:ext cx="3084" cy="76899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ector recto 347">
            <a:extLst>
              <a:ext uri="{FF2B5EF4-FFF2-40B4-BE49-F238E27FC236}">
                <a16:creationId xmlns:a16="http://schemas.microsoft.com/office/drawing/2014/main" id="{D3DF2339-4F7B-440D-8785-0F7B0F5FC98A}"/>
              </a:ext>
            </a:extLst>
          </p:cNvPr>
          <p:cNvCxnSpPr>
            <a:cxnSpLocks/>
          </p:cNvCxnSpPr>
          <p:nvPr/>
        </p:nvCxnSpPr>
        <p:spPr>
          <a:xfrm flipV="1">
            <a:off x="3748236" y="2016075"/>
            <a:ext cx="5110" cy="2070633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Picture 8" descr="Símbolos de Interruptores y Conmutadores Eléctricos">
            <a:extLst>
              <a:ext uri="{FF2B5EF4-FFF2-40B4-BE49-F238E27FC236}">
                <a16:creationId xmlns:a16="http://schemas.microsoft.com/office/drawing/2014/main" id="{03DBEB79-C5E8-4630-83F5-E4E52354F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1" b="25679"/>
          <a:stretch/>
        </p:blipFill>
        <p:spPr bwMode="auto">
          <a:xfrm>
            <a:off x="2405960" y="1727598"/>
            <a:ext cx="929340" cy="37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Conector recto 146">
            <a:extLst>
              <a:ext uri="{FF2B5EF4-FFF2-40B4-BE49-F238E27FC236}">
                <a16:creationId xmlns:a16="http://schemas.microsoft.com/office/drawing/2014/main" id="{F516409A-3D77-77B5-CAE2-2AED214680B1}"/>
              </a:ext>
            </a:extLst>
          </p:cNvPr>
          <p:cNvCxnSpPr>
            <a:cxnSpLocks/>
          </p:cNvCxnSpPr>
          <p:nvPr/>
        </p:nvCxnSpPr>
        <p:spPr>
          <a:xfrm flipH="1">
            <a:off x="3921002" y="5626190"/>
            <a:ext cx="4732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161">
            <a:extLst>
              <a:ext uri="{FF2B5EF4-FFF2-40B4-BE49-F238E27FC236}">
                <a16:creationId xmlns:a16="http://schemas.microsoft.com/office/drawing/2014/main" id="{3FC591D3-485F-803F-B08F-08068B4E8CD2}"/>
              </a:ext>
            </a:extLst>
          </p:cNvPr>
          <p:cNvCxnSpPr>
            <a:cxnSpLocks/>
          </p:cNvCxnSpPr>
          <p:nvPr/>
        </p:nvCxnSpPr>
        <p:spPr>
          <a:xfrm flipH="1">
            <a:off x="3600171" y="4428373"/>
            <a:ext cx="376634" cy="19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C252D74C-6272-31AD-BEE1-08ED84191967}"/>
              </a:ext>
            </a:extLst>
          </p:cNvPr>
          <p:cNvCxnSpPr>
            <a:cxnSpLocks/>
          </p:cNvCxnSpPr>
          <p:nvPr/>
        </p:nvCxnSpPr>
        <p:spPr>
          <a:xfrm flipH="1" flipV="1">
            <a:off x="3976805" y="1098044"/>
            <a:ext cx="6260" cy="333032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274E0689-8874-05A4-B971-1C80C13F2032}"/>
              </a:ext>
            </a:extLst>
          </p:cNvPr>
          <p:cNvCxnSpPr>
            <a:cxnSpLocks/>
            <a:endCxn id="80" idx="1"/>
          </p:cNvCxnSpPr>
          <p:nvPr/>
        </p:nvCxnSpPr>
        <p:spPr>
          <a:xfrm flipH="1">
            <a:off x="1927260" y="4065049"/>
            <a:ext cx="1817697" cy="18442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A117AE44-8458-F343-347D-FF86EE881BC7}"/>
              </a:ext>
            </a:extLst>
          </p:cNvPr>
          <p:cNvCxnSpPr>
            <a:cxnSpLocks/>
          </p:cNvCxnSpPr>
          <p:nvPr/>
        </p:nvCxnSpPr>
        <p:spPr>
          <a:xfrm flipV="1">
            <a:off x="2014025" y="1316670"/>
            <a:ext cx="0" cy="405171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>
            <a:extLst>
              <a:ext uri="{FF2B5EF4-FFF2-40B4-BE49-F238E27FC236}">
                <a16:creationId xmlns:a16="http://schemas.microsoft.com/office/drawing/2014/main" id="{3CAE8BBA-7734-645E-81F9-4C50448BC8A6}"/>
              </a:ext>
            </a:extLst>
          </p:cNvPr>
          <p:cNvCxnSpPr>
            <a:cxnSpLocks/>
          </p:cNvCxnSpPr>
          <p:nvPr/>
        </p:nvCxnSpPr>
        <p:spPr>
          <a:xfrm flipH="1">
            <a:off x="1460449" y="5626041"/>
            <a:ext cx="8316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C6EF0D85-E296-7960-8788-D8F062F00118}"/>
              </a:ext>
            </a:extLst>
          </p:cNvPr>
          <p:cNvSpPr/>
          <p:nvPr/>
        </p:nvSpPr>
        <p:spPr>
          <a:xfrm>
            <a:off x="2269821" y="4362481"/>
            <a:ext cx="380472" cy="150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F3C28F7-FD39-44B7-4688-E4E895E3662C}"/>
              </a:ext>
            </a:extLst>
          </p:cNvPr>
          <p:cNvSpPr txBox="1"/>
          <p:nvPr/>
        </p:nvSpPr>
        <p:spPr>
          <a:xfrm>
            <a:off x="2233083" y="4338732"/>
            <a:ext cx="4818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b="1" dirty="0"/>
              <a:t>LM7809</a:t>
            </a:r>
            <a:endParaRPr lang="es-CO" sz="700" b="1" dirty="0"/>
          </a:p>
        </p:txBody>
      </p:sp>
      <p:pic>
        <p:nvPicPr>
          <p:cNvPr id="2050" name="Picture 2" descr="Módulo relevador 2CH 12V">
            <a:extLst>
              <a:ext uri="{FF2B5EF4-FFF2-40B4-BE49-F238E27FC236}">
                <a16:creationId xmlns:a16="http://schemas.microsoft.com/office/drawing/2014/main" id="{FD15A689-06D0-76D5-B44B-0DF05F62B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8" t="16983" r="19098" b="20687"/>
          <a:stretch/>
        </p:blipFill>
        <p:spPr bwMode="auto">
          <a:xfrm rot="5400000">
            <a:off x="4630229" y="1922909"/>
            <a:ext cx="1665664" cy="127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73EE37-AE42-025C-62E6-65AD94FEC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4497" y="228295"/>
            <a:ext cx="882946" cy="74282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5CA83C3-B1E3-9193-B471-526592FBAA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7345" y="250565"/>
            <a:ext cx="1124496" cy="647203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E600CFA-BD41-4E0A-F54B-756E109946E0}"/>
              </a:ext>
            </a:extLst>
          </p:cNvPr>
          <p:cNvCxnSpPr>
            <a:cxnSpLocks/>
          </p:cNvCxnSpPr>
          <p:nvPr/>
        </p:nvCxnSpPr>
        <p:spPr>
          <a:xfrm>
            <a:off x="6825096" y="3603102"/>
            <a:ext cx="0" cy="304865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83D2778-29A6-ED10-F5AA-E21491199670}"/>
              </a:ext>
            </a:extLst>
          </p:cNvPr>
          <p:cNvCxnSpPr>
            <a:cxnSpLocks/>
          </p:cNvCxnSpPr>
          <p:nvPr/>
        </p:nvCxnSpPr>
        <p:spPr>
          <a:xfrm flipH="1">
            <a:off x="6825096" y="3614693"/>
            <a:ext cx="1987319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143A805C-51B7-BFF5-B761-3172227A8A2D}"/>
              </a:ext>
            </a:extLst>
          </p:cNvPr>
          <p:cNvCxnSpPr>
            <a:cxnSpLocks/>
          </p:cNvCxnSpPr>
          <p:nvPr/>
        </p:nvCxnSpPr>
        <p:spPr>
          <a:xfrm>
            <a:off x="8817611" y="3309828"/>
            <a:ext cx="0" cy="304865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31F1D953-65EA-CBA7-6A15-7D8EBC915E87}"/>
              </a:ext>
            </a:extLst>
          </p:cNvPr>
          <p:cNvCxnSpPr>
            <a:cxnSpLocks/>
          </p:cNvCxnSpPr>
          <p:nvPr/>
        </p:nvCxnSpPr>
        <p:spPr>
          <a:xfrm flipH="1">
            <a:off x="8723685" y="3614693"/>
            <a:ext cx="155590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66C3BB3-B2F6-CA0F-CE87-8DB0C29EB0E4}"/>
              </a:ext>
            </a:extLst>
          </p:cNvPr>
          <p:cNvCxnSpPr>
            <a:cxnSpLocks/>
          </p:cNvCxnSpPr>
          <p:nvPr/>
        </p:nvCxnSpPr>
        <p:spPr>
          <a:xfrm>
            <a:off x="10273692" y="3309828"/>
            <a:ext cx="0" cy="304865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C0B81DA-917A-03B4-3665-F7C1EBE68BEE}"/>
              </a:ext>
            </a:extLst>
          </p:cNvPr>
          <p:cNvCxnSpPr>
            <a:cxnSpLocks/>
          </p:cNvCxnSpPr>
          <p:nvPr/>
        </p:nvCxnSpPr>
        <p:spPr>
          <a:xfrm flipH="1">
            <a:off x="6935631" y="3693042"/>
            <a:ext cx="300765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CE2B382-28F3-1CA5-D607-2A720EEEF3BF}"/>
              </a:ext>
            </a:extLst>
          </p:cNvPr>
          <p:cNvCxnSpPr>
            <a:cxnSpLocks/>
          </p:cNvCxnSpPr>
          <p:nvPr/>
        </p:nvCxnSpPr>
        <p:spPr>
          <a:xfrm flipV="1">
            <a:off x="8526866" y="3317673"/>
            <a:ext cx="0" cy="3753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B283B477-EE5F-67E9-0849-EAAB3A53C99A}"/>
              </a:ext>
            </a:extLst>
          </p:cNvPr>
          <p:cNvCxnSpPr>
            <a:cxnSpLocks/>
          </p:cNvCxnSpPr>
          <p:nvPr/>
        </p:nvCxnSpPr>
        <p:spPr>
          <a:xfrm flipV="1">
            <a:off x="9943290" y="3317673"/>
            <a:ext cx="0" cy="3753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74924203-970A-B393-05FA-9E70DE66766F}"/>
              </a:ext>
            </a:extLst>
          </p:cNvPr>
          <p:cNvCxnSpPr>
            <a:cxnSpLocks/>
          </p:cNvCxnSpPr>
          <p:nvPr/>
        </p:nvCxnSpPr>
        <p:spPr>
          <a:xfrm flipV="1">
            <a:off x="8327910" y="3317673"/>
            <a:ext cx="0" cy="18768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DA8977A4-E3F9-1382-14D9-6BFED5FD3ABB}"/>
              </a:ext>
            </a:extLst>
          </p:cNvPr>
          <p:cNvCxnSpPr>
            <a:cxnSpLocks/>
          </p:cNvCxnSpPr>
          <p:nvPr/>
        </p:nvCxnSpPr>
        <p:spPr>
          <a:xfrm flipH="1" flipV="1">
            <a:off x="8343043" y="3504730"/>
            <a:ext cx="1454825" cy="656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9C64A151-50EB-BFAC-FB5A-6FBA156176C8}"/>
              </a:ext>
            </a:extLst>
          </p:cNvPr>
          <p:cNvCxnSpPr>
            <a:cxnSpLocks/>
          </p:cNvCxnSpPr>
          <p:nvPr/>
        </p:nvCxnSpPr>
        <p:spPr>
          <a:xfrm flipV="1">
            <a:off x="9782735" y="3317673"/>
            <a:ext cx="0" cy="18768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C776AE16-DE0D-88AE-089C-D2547F11497A}"/>
              </a:ext>
            </a:extLst>
          </p:cNvPr>
          <p:cNvCxnSpPr>
            <a:cxnSpLocks/>
          </p:cNvCxnSpPr>
          <p:nvPr/>
        </p:nvCxnSpPr>
        <p:spPr>
          <a:xfrm>
            <a:off x="7065668" y="6013772"/>
            <a:ext cx="4339" cy="36216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4E7A555B-FA49-CE48-3480-5837388F0CF3}"/>
              </a:ext>
            </a:extLst>
          </p:cNvPr>
          <p:cNvCxnSpPr>
            <a:cxnSpLocks/>
          </p:cNvCxnSpPr>
          <p:nvPr/>
        </p:nvCxnSpPr>
        <p:spPr>
          <a:xfrm flipH="1" flipV="1">
            <a:off x="6696635" y="6053138"/>
            <a:ext cx="6974" cy="42768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672AB65D-AEEF-4E82-781F-7135D82C4556}"/>
              </a:ext>
            </a:extLst>
          </p:cNvPr>
          <p:cNvCxnSpPr>
            <a:cxnSpLocks/>
          </p:cNvCxnSpPr>
          <p:nvPr/>
        </p:nvCxnSpPr>
        <p:spPr>
          <a:xfrm>
            <a:off x="9146345" y="3811126"/>
            <a:ext cx="0" cy="5855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D8E7EBC6-4A28-0F7D-5284-3532608F0C65}"/>
              </a:ext>
            </a:extLst>
          </p:cNvPr>
          <p:cNvCxnSpPr>
            <a:cxnSpLocks/>
          </p:cNvCxnSpPr>
          <p:nvPr/>
        </p:nvCxnSpPr>
        <p:spPr>
          <a:xfrm flipH="1" flipV="1">
            <a:off x="6683842" y="3698716"/>
            <a:ext cx="3570" cy="2092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F42A7D21-6CC2-B181-97E6-A76387116439}"/>
              </a:ext>
            </a:extLst>
          </p:cNvPr>
          <p:cNvCxnSpPr>
            <a:cxnSpLocks/>
          </p:cNvCxnSpPr>
          <p:nvPr/>
        </p:nvCxnSpPr>
        <p:spPr>
          <a:xfrm flipH="1">
            <a:off x="4394294" y="1599243"/>
            <a:ext cx="1345003" cy="8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128">
            <a:extLst>
              <a:ext uri="{FF2B5EF4-FFF2-40B4-BE49-F238E27FC236}">
                <a16:creationId xmlns:a16="http://schemas.microsoft.com/office/drawing/2014/main" id="{033E758B-4958-46BA-0CD3-72B6DA0AE74A}"/>
              </a:ext>
            </a:extLst>
          </p:cNvPr>
          <p:cNvCxnSpPr>
            <a:cxnSpLocks/>
          </p:cNvCxnSpPr>
          <p:nvPr/>
        </p:nvCxnSpPr>
        <p:spPr>
          <a:xfrm flipV="1">
            <a:off x="5229627" y="1077797"/>
            <a:ext cx="0" cy="85015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131">
            <a:extLst>
              <a:ext uri="{FF2B5EF4-FFF2-40B4-BE49-F238E27FC236}">
                <a16:creationId xmlns:a16="http://schemas.microsoft.com/office/drawing/2014/main" id="{CC3B4CDE-2F85-C5B0-2CF0-D51508710F99}"/>
              </a:ext>
            </a:extLst>
          </p:cNvPr>
          <p:cNvCxnSpPr>
            <a:cxnSpLocks/>
          </p:cNvCxnSpPr>
          <p:nvPr/>
        </p:nvCxnSpPr>
        <p:spPr>
          <a:xfrm flipV="1">
            <a:off x="5382027" y="1098044"/>
            <a:ext cx="0" cy="82990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AAF70244-14D5-C90D-E5A2-D6A431B70522}"/>
              </a:ext>
            </a:extLst>
          </p:cNvPr>
          <p:cNvCxnSpPr>
            <a:cxnSpLocks/>
          </p:cNvCxnSpPr>
          <p:nvPr/>
        </p:nvCxnSpPr>
        <p:spPr>
          <a:xfrm flipH="1">
            <a:off x="5382027" y="1077797"/>
            <a:ext cx="254045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FF2B5EF4-FFF2-40B4-BE49-F238E27FC236}">
                <a16:creationId xmlns:a16="http://schemas.microsoft.com/office/drawing/2014/main" id="{2223DBF6-F21E-030A-7C53-40950B81CABB}"/>
              </a:ext>
            </a:extLst>
          </p:cNvPr>
          <p:cNvCxnSpPr>
            <a:cxnSpLocks/>
          </p:cNvCxnSpPr>
          <p:nvPr/>
        </p:nvCxnSpPr>
        <p:spPr>
          <a:xfrm flipV="1">
            <a:off x="5723099" y="1599243"/>
            <a:ext cx="0" cy="3287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66813B65-24E4-DBB3-7F08-2305A171A2F1}"/>
              </a:ext>
            </a:extLst>
          </p:cNvPr>
          <p:cNvCxnSpPr>
            <a:cxnSpLocks/>
          </p:cNvCxnSpPr>
          <p:nvPr/>
        </p:nvCxnSpPr>
        <p:spPr>
          <a:xfrm flipH="1">
            <a:off x="5918153" y="1602927"/>
            <a:ext cx="486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id="{E0B62687-4C39-46C8-791E-51B88ABE0705}"/>
              </a:ext>
            </a:extLst>
          </p:cNvPr>
          <p:cNvCxnSpPr>
            <a:cxnSpLocks/>
          </p:cNvCxnSpPr>
          <p:nvPr/>
        </p:nvCxnSpPr>
        <p:spPr>
          <a:xfrm flipV="1">
            <a:off x="5918153" y="1599243"/>
            <a:ext cx="6722" cy="3614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cto 171">
            <a:extLst>
              <a:ext uri="{FF2B5EF4-FFF2-40B4-BE49-F238E27FC236}">
                <a16:creationId xmlns:a16="http://schemas.microsoft.com/office/drawing/2014/main" id="{076BC909-25AD-C4CF-CED0-7EB171FB6050}"/>
              </a:ext>
            </a:extLst>
          </p:cNvPr>
          <p:cNvCxnSpPr>
            <a:cxnSpLocks/>
          </p:cNvCxnSpPr>
          <p:nvPr/>
        </p:nvCxnSpPr>
        <p:spPr>
          <a:xfrm flipH="1" flipV="1">
            <a:off x="6397929" y="1590832"/>
            <a:ext cx="6720" cy="22784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4" descr="El Diodo">
            <a:extLst>
              <a:ext uri="{FF2B5EF4-FFF2-40B4-BE49-F238E27FC236}">
                <a16:creationId xmlns:a16="http://schemas.microsoft.com/office/drawing/2014/main" id="{33895F18-3A7B-7B6A-1A73-395919238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74586" r="29189" b="10453"/>
          <a:stretch/>
        </p:blipFill>
        <p:spPr bwMode="auto">
          <a:xfrm rot="10800000">
            <a:off x="5062511" y="688013"/>
            <a:ext cx="468388" cy="1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El Diodo">
            <a:extLst>
              <a:ext uri="{FF2B5EF4-FFF2-40B4-BE49-F238E27FC236}">
                <a16:creationId xmlns:a16="http://schemas.microsoft.com/office/drawing/2014/main" id="{C858C1AA-0D24-4F7A-0FAD-23E0F9EE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74586" r="29189" b="10453"/>
          <a:stretch/>
        </p:blipFill>
        <p:spPr bwMode="auto">
          <a:xfrm rot="10800000">
            <a:off x="5627612" y="1303586"/>
            <a:ext cx="468388" cy="1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Conector recto 185">
            <a:extLst>
              <a:ext uri="{FF2B5EF4-FFF2-40B4-BE49-F238E27FC236}">
                <a16:creationId xmlns:a16="http://schemas.microsoft.com/office/drawing/2014/main" id="{7D4DA5B6-5CF5-DA37-D2C8-828F71325044}"/>
              </a:ext>
            </a:extLst>
          </p:cNvPr>
          <p:cNvCxnSpPr>
            <a:cxnSpLocks/>
          </p:cNvCxnSpPr>
          <p:nvPr/>
        </p:nvCxnSpPr>
        <p:spPr>
          <a:xfrm>
            <a:off x="11240278" y="3800260"/>
            <a:ext cx="0" cy="27747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cto 188">
            <a:extLst>
              <a:ext uri="{FF2B5EF4-FFF2-40B4-BE49-F238E27FC236}">
                <a16:creationId xmlns:a16="http://schemas.microsoft.com/office/drawing/2014/main" id="{3017FB23-A88F-6DD3-1049-FC4DEA022720}"/>
              </a:ext>
            </a:extLst>
          </p:cNvPr>
          <p:cNvCxnSpPr>
            <a:cxnSpLocks/>
          </p:cNvCxnSpPr>
          <p:nvPr/>
        </p:nvCxnSpPr>
        <p:spPr>
          <a:xfrm>
            <a:off x="3656382" y="6564106"/>
            <a:ext cx="75916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cto 190">
            <a:extLst>
              <a:ext uri="{FF2B5EF4-FFF2-40B4-BE49-F238E27FC236}">
                <a16:creationId xmlns:a16="http://schemas.microsoft.com/office/drawing/2014/main" id="{61E6C42F-5AED-E0F1-BDD5-C9B3CAB6F036}"/>
              </a:ext>
            </a:extLst>
          </p:cNvPr>
          <p:cNvCxnSpPr>
            <a:cxnSpLocks/>
          </p:cNvCxnSpPr>
          <p:nvPr/>
        </p:nvCxnSpPr>
        <p:spPr>
          <a:xfrm>
            <a:off x="3664942" y="6146908"/>
            <a:ext cx="0" cy="417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ector recto 1027">
            <a:extLst>
              <a:ext uri="{FF2B5EF4-FFF2-40B4-BE49-F238E27FC236}">
                <a16:creationId xmlns:a16="http://schemas.microsoft.com/office/drawing/2014/main" id="{6BBB3B0D-FF3D-3D8A-2218-AACF8AF98EC4}"/>
              </a:ext>
            </a:extLst>
          </p:cNvPr>
          <p:cNvCxnSpPr>
            <a:cxnSpLocks/>
          </p:cNvCxnSpPr>
          <p:nvPr/>
        </p:nvCxnSpPr>
        <p:spPr>
          <a:xfrm flipV="1">
            <a:off x="4869793" y="767221"/>
            <a:ext cx="0" cy="29287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ector recto 1029">
            <a:extLst>
              <a:ext uri="{FF2B5EF4-FFF2-40B4-BE49-F238E27FC236}">
                <a16:creationId xmlns:a16="http://schemas.microsoft.com/office/drawing/2014/main" id="{A8207B8B-17C4-793D-C3AB-9DF80DF83069}"/>
              </a:ext>
            </a:extLst>
          </p:cNvPr>
          <p:cNvCxnSpPr>
            <a:cxnSpLocks/>
          </p:cNvCxnSpPr>
          <p:nvPr/>
        </p:nvCxnSpPr>
        <p:spPr>
          <a:xfrm flipV="1">
            <a:off x="5723099" y="764893"/>
            <a:ext cx="0" cy="29287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ector recto 1033">
            <a:extLst>
              <a:ext uri="{FF2B5EF4-FFF2-40B4-BE49-F238E27FC236}">
                <a16:creationId xmlns:a16="http://schemas.microsoft.com/office/drawing/2014/main" id="{3D8F782D-82AE-5D07-95BB-35A22F783D36}"/>
              </a:ext>
            </a:extLst>
          </p:cNvPr>
          <p:cNvCxnSpPr>
            <a:cxnSpLocks/>
          </p:cNvCxnSpPr>
          <p:nvPr/>
        </p:nvCxnSpPr>
        <p:spPr>
          <a:xfrm flipH="1">
            <a:off x="4869793" y="738104"/>
            <a:ext cx="16397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ector recto 1035">
            <a:extLst>
              <a:ext uri="{FF2B5EF4-FFF2-40B4-BE49-F238E27FC236}">
                <a16:creationId xmlns:a16="http://schemas.microsoft.com/office/drawing/2014/main" id="{CA939094-7E61-61B1-C247-EC7DF4DD387A}"/>
              </a:ext>
            </a:extLst>
          </p:cNvPr>
          <p:cNvCxnSpPr>
            <a:cxnSpLocks/>
          </p:cNvCxnSpPr>
          <p:nvPr/>
        </p:nvCxnSpPr>
        <p:spPr>
          <a:xfrm flipH="1">
            <a:off x="5548722" y="744378"/>
            <a:ext cx="17437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Conector recto 1041">
            <a:extLst>
              <a:ext uri="{FF2B5EF4-FFF2-40B4-BE49-F238E27FC236}">
                <a16:creationId xmlns:a16="http://schemas.microsoft.com/office/drawing/2014/main" id="{C1AC4538-061D-F163-FEC6-042F42417E07}"/>
              </a:ext>
            </a:extLst>
          </p:cNvPr>
          <p:cNvCxnSpPr>
            <a:cxnSpLocks/>
          </p:cNvCxnSpPr>
          <p:nvPr/>
        </p:nvCxnSpPr>
        <p:spPr>
          <a:xfrm flipH="1" flipV="1">
            <a:off x="6190165" y="1368078"/>
            <a:ext cx="2712" cy="245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Conector recto 1043">
            <a:extLst>
              <a:ext uri="{FF2B5EF4-FFF2-40B4-BE49-F238E27FC236}">
                <a16:creationId xmlns:a16="http://schemas.microsoft.com/office/drawing/2014/main" id="{CC844EC6-9181-66C9-5D7A-E360647565F0}"/>
              </a:ext>
            </a:extLst>
          </p:cNvPr>
          <p:cNvCxnSpPr>
            <a:cxnSpLocks/>
          </p:cNvCxnSpPr>
          <p:nvPr/>
        </p:nvCxnSpPr>
        <p:spPr>
          <a:xfrm flipV="1">
            <a:off x="5548266" y="1153757"/>
            <a:ext cx="0" cy="4677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Conector recto 1044">
            <a:extLst>
              <a:ext uri="{FF2B5EF4-FFF2-40B4-BE49-F238E27FC236}">
                <a16:creationId xmlns:a16="http://schemas.microsoft.com/office/drawing/2014/main" id="{64499924-320C-B678-EFE4-B76F0E590797}"/>
              </a:ext>
            </a:extLst>
          </p:cNvPr>
          <p:cNvCxnSpPr>
            <a:cxnSpLocks/>
          </p:cNvCxnSpPr>
          <p:nvPr/>
        </p:nvCxnSpPr>
        <p:spPr>
          <a:xfrm flipH="1">
            <a:off x="6085154" y="1368078"/>
            <a:ext cx="1050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Conector recto 1046">
            <a:extLst>
              <a:ext uri="{FF2B5EF4-FFF2-40B4-BE49-F238E27FC236}">
                <a16:creationId xmlns:a16="http://schemas.microsoft.com/office/drawing/2014/main" id="{462F2BCD-2D1A-E33A-DF7A-0EF4D4A6A060}"/>
              </a:ext>
            </a:extLst>
          </p:cNvPr>
          <p:cNvCxnSpPr>
            <a:cxnSpLocks/>
          </p:cNvCxnSpPr>
          <p:nvPr/>
        </p:nvCxnSpPr>
        <p:spPr>
          <a:xfrm flipH="1">
            <a:off x="5530899" y="1364556"/>
            <a:ext cx="1050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Light Emitting Diode - Key Stage Wiki">
            <a:extLst>
              <a:ext uri="{FF2B5EF4-FFF2-40B4-BE49-F238E27FC236}">
                <a16:creationId xmlns:a16="http://schemas.microsoft.com/office/drawing/2014/main" id="{7D7D42B0-3648-5F37-9421-A6DEDDEE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94" b="95021" l="4000" r="95000">
                        <a14:foregroundMark x1="4000" y1="58506" x2="4000" y2="58506"/>
                        <a14:foregroundMark x1="95000" y1="58506" x2="95000" y2="58506"/>
                        <a14:foregroundMark x1="63000" y1="90871" x2="63000" y2="90871"/>
                        <a14:foregroundMark x1="48333" y1="95021" x2="48333" y2="95021"/>
                        <a14:foregroundMark x1="72000" y1="12033" x2="72000" y2="12033"/>
                        <a14:foregroundMark x1="83333" y1="17012" x2="83333" y2="17012"/>
                        <a14:foregroundMark x1="76333" y1="5394" x2="76333" y2="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42821" y="2092285"/>
            <a:ext cx="568184" cy="4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4" name="Conector recto 1053">
            <a:extLst>
              <a:ext uri="{FF2B5EF4-FFF2-40B4-BE49-F238E27FC236}">
                <a16:creationId xmlns:a16="http://schemas.microsoft.com/office/drawing/2014/main" id="{3D219004-EBA5-1988-FFCF-6C7D614F567D}"/>
              </a:ext>
            </a:extLst>
          </p:cNvPr>
          <p:cNvCxnSpPr>
            <a:cxnSpLocks/>
          </p:cNvCxnSpPr>
          <p:nvPr/>
        </p:nvCxnSpPr>
        <p:spPr>
          <a:xfrm>
            <a:off x="7387783" y="2554703"/>
            <a:ext cx="0" cy="143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Conector recto 1056">
            <a:extLst>
              <a:ext uri="{FF2B5EF4-FFF2-40B4-BE49-F238E27FC236}">
                <a16:creationId xmlns:a16="http://schemas.microsoft.com/office/drawing/2014/main" id="{7CB078B2-CAB5-C2B0-0A08-FDBC9EA0AAEC}"/>
              </a:ext>
            </a:extLst>
          </p:cNvPr>
          <p:cNvCxnSpPr>
            <a:cxnSpLocks/>
          </p:cNvCxnSpPr>
          <p:nvPr/>
        </p:nvCxnSpPr>
        <p:spPr>
          <a:xfrm flipH="1">
            <a:off x="7387783" y="1861497"/>
            <a:ext cx="51816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Conector recto 1058">
            <a:extLst>
              <a:ext uri="{FF2B5EF4-FFF2-40B4-BE49-F238E27FC236}">
                <a16:creationId xmlns:a16="http://schemas.microsoft.com/office/drawing/2014/main" id="{DFDAAEE7-97B8-3BBA-8233-D9BA44F84578}"/>
              </a:ext>
            </a:extLst>
          </p:cNvPr>
          <p:cNvCxnSpPr>
            <a:cxnSpLocks/>
          </p:cNvCxnSpPr>
          <p:nvPr/>
        </p:nvCxnSpPr>
        <p:spPr>
          <a:xfrm flipV="1">
            <a:off x="7381028" y="1861497"/>
            <a:ext cx="0" cy="17491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Conector recto 1060">
            <a:extLst>
              <a:ext uri="{FF2B5EF4-FFF2-40B4-BE49-F238E27FC236}">
                <a16:creationId xmlns:a16="http://schemas.microsoft.com/office/drawing/2014/main" id="{2CDA8855-3C50-E933-49BD-83B44E727779}"/>
              </a:ext>
            </a:extLst>
          </p:cNvPr>
          <p:cNvCxnSpPr>
            <a:cxnSpLocks/>
          </p:cNvCxnSpPr>
          <p:nvPr/>
        </p:nvCxnSpPr>
        <p:spPr>
          <a:xfrm flipH="1">
            <a:off x="5933032" y="6080065"/>
            <a:ext cx="1689" cy="483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2" name="Picture 4" descr="Light Emitting Diode - Key Stage Wiki">
            <a:extLst>
              <a:ext uri="{FF2B5EF4-FFF2-40B4-BE49-F238E27FC236}">
                <a16:creationId xmlns:a16="http://schemas.microsoft.com/office/drawing/2014/main" id="{BAEA5A68-626F-8A72-E579-2D62CF9E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94" b="95021" l="4000" r="95000">
                        <a14:foregroundMark x1="4000" y1="58506" x2="4000" y2="58506"/>
                        <a14:foregroundMark x1="95000" y1="58506" x2="95000" y2="58506"/>
                        <a14:foregroundMark x1="63000" y1="90871" x2="63000" y2="90871"/>
                        <a14:foregroundMark x1="48333" y1="95021" x2="48333" y2="95021"/>
                        <a14:foregroundMark x1="72000" y1="12033" x2="72000" y2="12033"/>
                        <a14:foregroundMark x1="83333" y1="17012" x2="83333" y2="17012"/>
                        <a14:foregroundMark x1="76333" y1="5394" x2="76333" y2="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0377" y="4839814"/>
            <a:ext cx="568184" cy="4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0" name="Conector recto 1069">
            <a:extLst>
              <a:ext uri="{FF2B5EF4-FFF2-40B4-BE49-F238E27FC236}">
                <a16:creationId xmlns:a16="http://schemas.microsoft.com/office/drawing/2014/main" id="{8F366A11-F091-4C65-C05A-DC79A00F71D5}"/>
              </a:ext>
            </a:extLst>
          </p:cNvPr>
          <p:cNvCxnSpPr>
            <a:cxnSpLocks/>
          </p:cNvCxnSpPr>
          <p:nvPr/>
        </p:nvCxnSpPr>
        <p:spPr>
          <a:xfrm flipV="1">
            <a:off x="5861806" y="3361626"/>
            <a:ext cx="891" cy="3535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ector recto 1072">
            <a:extLst>
              <a:ext uri="{FF2B5EF4-FFF2-40B4-BE49-F238E27FC236}">
                <a16:creationId xmlns:a16="http://schemas.microsoft.com/office/drawing/2014/main" id="{6DAD3B7D-C3D8-E023-CAD4-0DF77696207F}"/>
              </a:ext>
            </a:extLst>
          </p:cNvPr>
          <p:cNvCxnSpPr>
            <a:cxnSpLocks/>
          </p:cNvCxnSpPr>
          <p:nvPr/>
        </p:nvCxnSpPr>
        <p:spPr>
          <a:xfrm>
            <a:off x="5580376" y="3358127"/>
            <a:ext cx="0" cy="32168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ector recto 1075">
            <a:extLst>
              <a:ext uri="{FF2B5EF4-FFF2-40B4-BE49-F238E27FC236}">
                <a16:creationId xmlns:a16="http://schemas.microsoft.com/office/drawing/2014/main" id="{1B17894B-8B10-97B9-5AE6-ED48C896EE73}"/>
              </a:ext>
            </a:extLst>
          </p:cNvPr>
          <p:cNvCxnSpPr>
            <a:cxnSpLocks/>
          </p:cNvCxnSpPr>
          <p:nvPr/>
        </p:nvCxnSpPr>
        <p:spPr>
          <a:xfrm flipV="1">
            <a:off x="9606945" y="4101000"/>
            <a:ext cx="0" cy="26148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ector recto 1076">
            <a:extLst>
              <a:ext uri="{FF2B5EF4-FFF2-40B4-BE49-F238E27FC236}">
                <a16:creationId xmlns:a16="http://schemas.microsoft.com/office/drawing/2014/main" id="{70E75EE0-291D-B32B-AD71-D434566EDE50}"/>
              </a:ext>
            </a:extLst>
          </p:cNvPr>
          <p:cNvCxnSpPr>
            <a:cxnSpLocks/>
          </p:cNvCxnSpPr>
          <p:nvPr/>
        </p:nvCxnSpPr>
        <p:spPr>
          <a:xfrm flipH="1">
            <a:off x="5649754" y="4101000"/>
            <a:ext cx="395719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FEF2673D-F0CB-46DD-9DEB-DD916E7E29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124" b="97472" l="0" r="92135">
                        <a14:foregroundMark x1="50562" y1="19382" x2="50562" y2="19382"/>
                        <a14:foregroundMark x1="8989" y1="17697" x2="8989" y2="17697"/>
                        <a14:foregroundMark x1="8989" y1="17697" x2="8989" y2="17697"/>
                        <a14:foregroundMark x1="8989" y1="20225" x2="8989" y2="20225"/>
                        <a14:foregroundMark x1="22472" y1="93820" x2="22472" y2="93820"/>
                        <a14:foregroundMark x1="82022" y1="92416" x2="82022" y2="92416"/>
                        <a14:foregroundMark x1="82022" y1="91573" x2="82022" y2="91573"/>
                        <a14:foregroundMark x1="61798" y1="91573" x2="61798" y2="91573"/>
                        <a14:foregroundMark x1="59551" y1="92697" x2="59551" y2="92697"/>
                        <a14:foregroundMark x1="42697" y1="91573" x2="42697" y2="91573"/>
                        <a14:foregroundMark x1="37079" y1="91573" x2="37079" y2="91573"/>
                        <a14:foregroundMark x1="20225" y1="92416" x2="20225" y2="92416"/>
                        <a14:foregroundMark x1="38202" y1="93539" x2="38202" y2="93539"/>
                        <a14:foregroundMark x1="43820" y1="93258" x2="43820" y2="93258"/>
                        <a14:foregroundMark x1="61798" y1="97472" x2="61798" y2="97472"/>
                        <a14:foregroundMark x1="39326" y1="97472" x2="39326" y2="97472"/>
                        <a14:foregroundMark x1="83146" y1="97472" x2="83146" y2="97472"/>
                        <a14:foregroundMark x1="55056" y1="90730" x2="55056" y2="90730"/>
                        <a14:foregroundMark x1="66292" y1="91011" x2="66292" y2="91011"/>
                        <a14:foregroundMark x1="14607" y1="42416" x2="14607" y2="42416"/>
                        <a14:foregroundMark x1="13483" y1="77247" x2="13483" y2="77247"/>
                        <a14:foregroundMark x1="8989" y1="30337" x2="8989" y2="30337"/>
                        <a14:foregroundMark x1="17978" y1="6180" x2="17978" y2="6180"/>
                        <a14:foregroundMark x1="38202" y1="6180" x2="38202" y2="6180"/>
                        <a14:foregroundMark x1="62921" y1="5618" x2="62921" y2="5618"/>
                        <a14:foregroundMark x1="61798" y1="1685" x2="61798" y2="1685"/>
                        <a14:foregroundMark x1="82022" y1="2247" x2="82022" y2="2247"/>
                        <a14:foregroundMark x1="39326" y1="1966" x2="39326" y2="1966"/>
                        <a14:foregroundMark x1="16854" y1="2247" x2="16854" y2="2247"/>
                        <a14:foregroundMark x1="20225" y1="8146" x2="20225" y2="8146"/>
                        <a14:foregroundMark x1="17978" y1="9551" x2="17978" y2="9551"/>
                        <a14:foregroundMark x1="20225" y1="10393" x2="20225" y2="10393"/>
                        <a14:foregroundMark x1="16854" y1="10955" x2="16854" y2="10955"/>
                        <a14:foregroundMark x1="12360" y1="11236" x2="12360" y2="11236"/>
                        <a14:foregroundMark x1="87640" y1="6461" x2="87640" y2="6461"/>
                        <a14:foregroundMark x1="87640" y1="7865" x2="87640" y2="7865"/>
                        <a14:foregroundMark x1="82022" y1="7865" x2="82022" y2="7865"/>
                        <a14:foregroundMark x1="80899" y1="8989" x2="80899" y2="8989"/>
                        <a14:foregroundMark x1="85393" y1="10955" x2="85393" y2="10955"/>
                        <a14:foregroundMark x1="77528" y1="11517" x2="77528" y2="11517"/>
                        <a14:foregroundMark x1="83146" y1="13202" x2="83146" y2="13202"/>
                        <a14:foregroundMark x1="83146" y1="12921" x2="83146" y2="12921"/>
                        <a14:foregroundMark x1="80899" y1="12360" x2="80899" y2="12360"/>
                        <a14:foregroundMark x1="87640" y1="11798" x2="87640" y2="11798"/>
                        <a14:foregroundMark x1="23596" y1="86517" x2="23596" y2="86517"/>
                        <a14:foregroundMark x1="0" y1="86517" x2="0" y2="86517"/>
                        <a14:foregroundMark x1="13483" y1="4775" x2="13483" y2="4775"/>
                        <a14:foregroundMark x1="15730" y1="4775" x2="15730" y2="4775"/>
                        <a14:foregroundMark x1="15730" y1="5337" x2="15730" y2="5337"/>
                        <a14:foregroundMark x1="41573" y1="5337" x2="41573" y2="5337"/>
                        <a14:foregroundMark x1="64045" y1="5618" x2="64045" y2="5618"/>
                        <a14:foregroundMark x1="86517" y1="5618" x2="86517" y2="5618"/>
                        <a14:foregroundMark x1="80899" y1="4775" x2="80899" y2="4775"/>
                        <a14:foregroundMark x1="77528" y1="4775" x2="77528" y2="4775"/>
                        <a14:foregroundMark x1="85393" y1="4775" x2="85393" y2="4775"/>
                        <a14:foregroundMark x1="64045" y1="6742" x2="64045" y2="6742"/>
                        <a14:foregroundMark x1="60674" y1="6461" x2="60674" y2="6461"/>
                        <a14:foregroundMark x1="57303" y1="6180" x2="57303" y2="6180"/>
                        <a14:foregroundMark x1="58427" y1="5618" x2="58427" y2="5618"/>
                        <a14:foregroundMark x1="11236" y1="8989" x2="11236" y2="8989"/>
                        <a14:foregroundMark x1="21348" y1="10393" x2="21348" y2="10393"/>
                        <a14:foregroundMark x1="21348" y1="10393" x2="21348" y2="10393"/>
                        <a14:foregroundMark x1="21348" y1="10955" x2="21348" y2="10955"/>
                        <a14:foregroundMark x1="23596" y1="5618" x2="23596" y2="5618"/>
                        <a14:foregroundMark x1="22472" y1="5056" x2="22472" y2="5056"/>
                        <a14:foregroundMark x1="24719" y1="7584" x2="24719" y2="7584"/>
                        <a14:foregroundMark x1="88764" y1="61798" x2="88764" y2="61798"/>
                        <a14:foregroundMark x1="84270" y1="93539" x2="84270" y2="93539"/>
                        <a14:foregroundMark x1="88764" y1="93258" x2="88764" y2="93258"/>
                        <a14:foregroundMark x1="88764" y1="94101" x2="88764" y2="94101"/>
                        <a14:foregroundMark x1="86517" y1="91292" x2="86517" y2="91292"/>
                        <a14:foregroundMark x1="83146" y1="91573" x2="83146" y2="91573"/>
                        <a14:foregroundMark x1="76404" y1="91292" x2="76404" y2="91292"/>
                        <a14:foregroundMark x1="76404" y1="91573" x2="76404" y2="91573"/>
                        <a14:foregroundMark x1="57303" y1="91292" x2="57303" y2="91292"/>
                        <a14:foregroundMark x1="67416" y1="91573" x2="67416" y2="91573"/>
                        <a14:foregroundMark x1="58427" y1="91854" x2="58427" y2="91854"/>
                        <a14:foregroundMark x1="67416" y1="94101" x2="67416" y2="94101"/>
                        <a14:foregroundMark x1="42697" y1="93539" x2="42697" y2="93539"/>
                        <a14:foregroundMark x1="42697" y1="92978" x2="42697" y2="92978"/>
                        <a14:foregroundMark x1="39326" y1="92978" x2="39326" y2="92978"/>
                        <a14:foregroundMark x1="32584" y1="92978" x2="32584" y2="92978"/>
                        <a14:foregroundMark x1="33708" y1="94101" x2="33708" y2="94101"/>
                        <a14:foregroundMark x1="35955" y1="94944" x2="35955" y2="94944"/>
                        <a14:foregroundMark x1="41573" y1="94663" x2="42697" y2="94663"/>
                        <a14:foregroundMark x1="22472" y1="95225" x2="22472" y2="95225"/>
                        <a14:foregroundMark x1="21348" y1="94382" x2="21348" y2="94382"/>
                        <a14:foregroundMark x1="23596" y1="94101" x2="23596" y2="94101"/>
                        <a14:foregroundMark x1="14607" y1="93539" x2="14607" y2="93539"/>
                        <a14:foregroundMark x1="79775" y1="94101" x2="79775" y2="94101"/>
                        <a14:foregroundMark x1="82022" y1="94663" x2="82022" y2="94663"/>
                        <a14:foregroundMark x1="60674" y1="94663" x2="60674" y2="94663"/>
                        <a14:foregroundMark x1="55056" y1="94382" x2="55056" y2="94382"/>
                        <a14:foregroundMark x1="56180" y1="94663" x2="56180" y2="94663"/>
                        <a14:foregroundMark x1="60674" y1="94944" x2="62921" y2="94663"/>
                        <a14:foregroundMark x1="77528" y1="94663" x2="77528" y2="94663"/>
                        <a14:foregroundMark x1="85393" y1="94663" x2="85393" y2="94663"/>
                        <a14:foregroundMark x1="88764" y1="94663" x2="88764" y2="94663"/>
                        <a14:foregroundMark x1="60674" y1="90449" x2="60674" y2="90449"/>
                        <a14:foregroundMark x1="53933" y1="90169" x2="53933" y2="90169"/>
                        <a14:foregroundMark x1="53933" y1="91292" x2="53933" y2="91292"/>
                        <a14:foregroundMark x1="55056" y1="91854" x2="55056" y2="91854"/>
                        <a14:foregroundMark x1="66292" y1="90449" x2="66292" y2="90449"/>
                        <a14:foregroundMark x1="40449" y1="91292" x2="40449" y2="91292"/>
                        <a14:foregroundMark x1="39326" y1="90730" x2="39326" y2="90730"/>
                        <a14:foregroundMark x1="37079" y1="90730" x2="37079" y2="90730"/>
                        <a14:foregroundMark x1="13483" y1="9270" x2="13483" y2="9270"/>
                        <a14:foregroundMark x1="13483" y1="11798" x2="13483" y2="11798"/>
                        <a14:foregroundMark x1="15730" y1="11236" x2="15730" y2="11236"/>
                        <a14:foregroundMark x1="77528" y1="10674" x2="77528" y2="10674"/>
                        <a14:foregroundMark x1="86517" y1="8989" x2="86517" y2="8989"/>
                        <a14:foregroundMark x1="85393" y1="9551" x2="85393" y2="9551"/>
                        <a14:foregroundMark x1="82022" y1="8708" x2="82022" y2="8708"/>
                        <a14:foregroundMark x1="87640" y1="9551" x2="87640" y2="9551"/>
                        <a14:foregroundMark x1="92135" y1="6742" x2="86517" y2="6180"/>
                        <a14:foregroundMark x1="87640" y1="5618" x2="87640" y2="5618"/>
                        <a14:foregroundMark x1="88764" y1="5056" x2="88764" y2="5056"/>
                        <a14:foregroundMark x1="91011" y1="6180" x2="91011" y2="6180"/>
                        <a14:foregroundMark x1="66292" y1="6742" x2="66292" y2="6742"/>
                        <a14:foregroundMark x1="61798" y1="5056" x2="61798" y2="5056"/>
                        <a14:foregroundMark x1="58427" y1="5056" x2="58427" y2="5056"/>
                        <a14:foregroundMark x1="57303" y1="5618" x2="57303" y2="5618"/>
                        <a14:foregroundMark x1="55056" y1="6180" x2="55056" y2="6180"/>
                        <a14:foregroundMark x1="56180" y1="7022" x2="57303" y2="7022"/>
                        <a14:foregroundMark x1="59551" y1="7022" x2="61798" y2="7303"/>
                        <a14:foregroundMark x1="62921" y1="7303" x2="62921" y2="7303"/>
                        <a14:foregroundMark x1="43820" y1="6461" x2="43820" y2="6461"/>
                        <a14:foregroundMark x1="43820" y1="7584" x2="43820" y2="7584"/>
                        <a14:foregroundMark x1="39326" y1="7303" x2="39326" y2="7303"/>
                        <a14:foregroundMark x1="37079" y1="7303" x2="37079" y2="7303"/>
                        <a14:foregroundMark x1="34831" y1="7303" x2="34831" y2="7303"/>
                        <a14:foregroundMark x1="32584" y1="7022" x2="32584" y2="7022"/>
                        <a14:foregroundMark x1="32584" y1="6180" x2="32584" y2="6180"/>
                        <a14:foregroundMark x1="37079" y1="5337" x2="37079" y2="5337"/>
                        <a14:foregroundMark x1="65169" y1="4775" x2="65169" y2="4775"/>
                        <a14:foregroundMark x1="67416" y1="5056" x2="67416" y2="5056"/>
                        <a14:foregroundMark x1="66292" y1="7303" x2="66292" y2="7303"/>
                        <a14:backgroundMark x1="53933" y1="10955" x2="53933" y2="10955"/>
                        <a14:backgroundMark x1="53933" y1="10955" x2="53933" y2="109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2947" y="3845453"/>
            <a:ext cx="565304" cy="2261215"/>
          </a:xfrm>
          <a:prstGeom prst="rect">
            <a:avLst/>
          </a:prstGeom>
        </p:spPr>
      </p:pic>
      <p:cxnSp>
        <p:nvCxnSpPr>
          <p:cNvPr id="1080" name="Conector recto 1079">
            <a:extLst>
              <a:ext uri="{FF2B5EF4-FFF2-40B4-BE49-F238E27FC236}">
                <a16:creationId xmlns:a16="http://schemas.microsoft.com/office/drawing/2014/main" id="{C4AE88C1-377D-C4BC-7C9B-FEB48D0D3E8A}"/>
              </a:ext>
            </a:extLst>
          </p:cNvPr>
          <p:cNvCxnSpPr>
            <a:cxnSpLocks/>
          </p:cNvCxnSpPr>
          <p:nvPr/>
        </p:nvCxnSpPr>
        <p:spPr>
          <a:xfrm flipV="1">
            <a:off x="5649754" y="3358127"/>
            <a:ext cx="0" cy="74287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Conector recto 1082">
            <a:extLst>
              <a:ext uri="{FF2B5EF4-FFF2-40B4-BE49-F238E27FC236}">
                <a16:creationId xmlns:a16="http://schemas.microsoft.com/office/drawing/2014/main" id="{ECC73CA3-2DDD-3517-6BA7-8590A9B563C2}"/>
              </a:ext>
            </a:extLst>
          </p:cNvPr>
          <p:cNvCxnSpPr>
            <a:cxnSpLocks/>
          </p:cNvCxnSpPr>
          <p:nvPr/>
        </p:nvCxnSpPr>
        <p:spPr>
          <a:xfrm flipV="1">
            <a:off x="9506124" y="4018999"/>
            <a:ext cx="0" cy="37056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Conector recto 1084">
            <a:extLst>
              <a:ext uri="{FF2B5EF4-FFF2-40B4-BE49-F238E27FC236}">
                <a16:creationId xmlns:a16="http://schemas.microsoft.com/office/drawing/2014/main" id="{72A4166D-2397-DDE5-1DB2-9E4C66C1986E}"/>
              </a:ext>
            </a:extLst>
          </p:cNvPr>
          <p:cNvCxnSpPr>
            <a:cxnSpLocks/>
          </p:cNvCxnSpPr>
          <p:nvPr/>
        </p:nvCxnSpPr>
        <p:spPr>
          <a:xfrm flipV="1">
            <a:off x="5769144" y="3358127"/>
            <a:ext cx="0" cy="64638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cto 206">
            <a:extLst>
              <a:ext uri="{FF2B5EF4-FFF2-40B4-BE49-F238E27FC236}">
                <a16:creationId xmlns:a16="http://schemas.microsoft.com/office/drawing/2014/main" id="{E51C63B9-BA16-84E5-9C29-D4FB36A7DD31}"/>
              </a:ext>
            </a:extLst>
          </p:cNvPr>
          <p:cNvCxnSpPr>
            <a:cxnSpLocks/>
          </p:cNvCxnSpPr>
          <p:nvPr/>
        </p:nvCxnSpPr>
        <p:spPr>
          <a:xfrm flipH="1">
            <a:off x="4401789" y="3693042"/>
            <a:ext cx="14748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cto 210">
            <a:extLst>
              <a:ext uri="{FF2B5EF4-FFF2-40B4-BE49-F238E27FC236}">
                <a16:creationId xmlns:a16="http://schemas.microsoft.com/office/drawing/2014/main" id="{E2F3308F-B68C-290F-9365-E68AED181A9F}"/>
              </a:ext>
            </a:extLst>
          </p:cNvPr>
          <p:cNvCxnSpPr>
            <a:cxnSpLocks/>
          </p:cNvCxnSpPr>
          <p:nvPr/>
        </p:nvCxnSpPr>
        <p:spPr>
          <a:xfrm flipH="1">
            <a:off x="5911592" y="3869284"/>
            <a:ext cx="4972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Conector recto 1067">
            <a:extLst>
              <a:ext uri="{FF2B5EF4-FFF2-40B4-BE49-F238E27FC236}">
                <a16:creationId xmlns:a16="http://schemas.microsoft.com/office/drawing/2014/main" id="{1E327715-6ED7-9239-F7A6-83CD34302193}"/>
              </a:ext>
            </a:extLst>
          </p:cNvPr>
          <p:cNvCxnSpPr>
            <a:cxnSpLocks/>
          </p:cNvCxnSpPr>
          <p:nvPr/>
        </p:nvCxnSpPr>
        <p:spPr>
          <a:xfrm flipH="1" flipV="1">
            <a:off x="5925919" y="3848712"/>
            <a:ext cx="3182" cy="9349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cto 216">
            <a:extLst>
              <a:ext uri="{FF2B5EF4-FFF2-40B4-BE49-F238E27FC236}">
                <a16:creationId xmlns:a16="http://schemas.microsoft.com/office/drawing/2014/main" id="{94535142-37FD-1114-6457-C1DA4C857D09}"/>
              </a:ext>
            </a:extLst>
          </p:cNvPr>
          <p:cNvCxnSpPr>
            <a:cxnSpLocks/>
          </p:cNvCxnSpPr>
          <p:nvPr/>
        </p:nvCxnSpPr>
        <p:spPr>
          <a:xfrm flipH="1">
            <a:off x="7276735" y="4188290"/>
            <a:ext cx="2084714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cto 219">
            <a:extLst>
              <a:ext uri="{FF2B5EF4-FFF2-40B4-BE49-F238E27FC236}">
                <a16:creationId xmlns:a16="http://schemas.microsoft.com/office/drawing/2014/main" id="{A2C62B28-B15F-7D90-5E03-DB058A5CE582}"/>
              </a:ext>
            </a:extLst>
          </p:cNvPr>
          <p:cNvCxnSpPr>
            <a:cxnSpLocks/>
          </p:cNvCxnSpPr>
          <p:nvPr/>
        </p:nvCxnSpPr>
        <p:spPr>
          <a:xfrm flipV="1">
            <a:off x="7276735" y="4176187"/>
            <a:ext cx="0" cy="203232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cto 222">
            <a:extLst>
              <a:ext uri="{FF2B5EF4-FFF2-40B4-BE49-F238E27FC236}">
                <a16:creationId xmlns:a16="http://schemas.microsoft.com/office/drawing/2014/main" id="{3C331F2B-8906-8502-8C38-ABE2B537A638}"/>
              </a:ext>
            </a:extLst>
          </p:cNvPr>
          <p:cNvCxnSpPr>
            <a:cxnSpLocks/>
          </p:cNvCxnSpPr>
          <p:nvPr/>
        </p:nvCxnSpPr>
        <p:spPr>
          <a:xfrm flipH="1">
            <a:off x="6885599" y="6208515"/>
            <a:ext cx="399252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cto 226">
            <a:extLst>
              <a:ext uri="{FF2B5EF4-FFF2-40B4-BE49-F238E27FC236}">
                <a16:creationId xmlns:a16="http://schemas.microsoft.com/office/drawing/2014/main" id="{C0E5CFE1-87BF-867B-6CC6-30B38695E4C0}"/>
              </a:ext>
            </a:extLst>
          </p:cNvPr>
          <p:cNvCxnSpPr>
            <a:cxnSpLocks/>
          </p:cNvCxnSpPr>
          <p:nvPr/>
        </p:nvCxnSpPr>
        <p:spPr>
          <a:xfrm flipH="1">
            <a:off x="6814595" y="6080065"/>
            <a:ext cx="15813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ector recto 236">
            <a:extLst>
              <a:ext uri="{FF2B5EF4-FFF2-40B4-BE49-F238E27FC236}">
                <a16:creationId xmlns:a16="http://schemas.microsoft.com/office/drawing/2014/main" id="{8AA70AAC-A837-43A8-45ED-8EC56CC65454}"/>
              </a:ext>
            </a:extLst>
          </p:cNvPr>
          <p:cNvCxnSpPr>
            <a:cxnSpLocks/>
          </p:cNvCxnSpPr>
          <p:nvPr/>
        </p:nvCxnSpPr>
        <p:spPr>
          <a:xfrm flipV="1">
            <a:off x="6887798" y="6080309"/>
            <a:ext cx="0" cy="140771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cto 239">
            <a:extLst>
              <a:ext uri="{FF2B5EF4-FFF2-40B4-BE49-F238E27FC236}">
                <a16:creationId xmlns:a16="http://schemas.microsoft.com/office/drawing/2014/main" id="{5E543072-D824-0B39-4BE6-F67CA46C0217}"/>
              </a:ext>
            </a:extLst>
          </p:cNvPr>
          <p:cNvCxnSpPr>
            <a:cxnSpLocks/>
          </p:cNvCxnSpPr>
          <p:nvPr/>
        </p:nvCxnSpPr>
        <p:spPr>
          <a:xfrm flipV="1">
            <a:off x="9369722" y="4188290"/>
            <a:ext cx="0" cy="187199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ector recto 257">
            <a:extLst>
              <a:ext uri="{FF2B5EF4-FFF2-40B4-BE49-F238E27FC236}">
                <a16:creationId xmlns:a16="http://schemas.microsoft.com/office/drawing/2014/main" id="{6A59BF61-0C34-E2FA-B034-279116A8E128}"/>
              </a:ext>
            </a:extLst>
          </p:cNvPr>
          <p:cNvCxnSpPr>
            <a:cxnSpLocks/>
          </p:cNvCxnSpPr>
          <p:nvPr/>
        </p:nvCxnSpPr>
        <p:spPr>
          <a:xfrm flipH="1" flipV="1">
            <a:off x="6306648" y="6298508"/>
            <a:ext cx="1156461" cy="8872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cto 259">
            <a:extLst>
              <a:ext uri="{FF2B5EF4-FFF2-40B4-BE49-F238E27FC236}">
                <a16:creationId xmlns:a16="http://schemas.microsoft.com/office/drawing/2014/main" id="{27C2FB6B-3F8E-9439-8C22-3AB1E3752120}"/>
              </a:ext>
            </a:extLst>
          </p:cNvPr>
          <p:cNvCxnSpPr>
            <a:cxnSpLocks/>
          </p:cNvCxnSpPr>
          <p:nvPr/>
        </p:nvCxnSpPr>
        <p:spPr>
          <a:xfrm flipH="1" flipV="1">
            <a:off x="7458272" y="4304812"/>
            <a:ext cx="6015" cy="2016475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cto 265">
            <a:extLst>
              <a:ext uri="{FF2B5EF4-FFF2-40B4-BE49-F238E27FC236}">
                <a16:creationId xmlns:a16="http://schemas.microsoft.com/office/drawing/2014/main" id="{3D191788-F06F-0F29-AA0F-8B04F406E8D1}"/>
              </a:ext>
            </a:extLst>
          </p:cNvPr>
          <p:cNvCxnSpPr>
            <a:cxnSpLocks/>
          </p:cNvCxnSpPr>
          <p:nvPr/>
        </p:nvCxnSpPr>
        <p:spPr>
          <a:xfrm flipH="1" flipV="1">
            <a:off x="7198692" y="3907967"/>
            <a:ext cx="1794997" cy="7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ector recto 267">
            <a:extLst>
              <a:ext uri="{FF2B5EF4-FFF2-40B4-BE49-F238E27FC236}">
                <a16:creationId xmlns:a16="http://schemas.microsoft.com/office/drawing/2014/main" id="{7FB0307A-5688-F63A-1B49-308A9E2481BB}"/>
              </a:ext>
            </a:extLst>
          </p:cNvPr>
          <p:cNvCxnSpPr>
            <a:cxnSpLocks/>
          </p:cNvCxnSpPr>
          <p:nvPr/>
        </p:nvCxnSpPr>
        <p:spPr>
          <a:xfrm flipV="1">
            <a:off x="7198692" y="3313095"/>
            <a:ext cx="0" cy="6026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cto 272">
            <a:extLst>
              <a:ext uri="{FF2B5EF4-FFF2-40B4-BE49-F238E27FC236}">
                <a16:creationId xmlns:a16="http://schemas.microsoft.com/office/drawing/2014/main" id="{09E5CC3C-A02E-18F3-5CED-BB22A0409870}"/>
              </a:ext>
            </a:extLst>
          </p:cNvPr>
          <p:cNvCxnSpPr>
            <a:cxnSpLocks/>
          </p:cNvCxnSpPr>
          <p:nvPr/>
        </p:nvCxnSpPr>
        <p:spPr>
          <a:xfrm flipH="1" flipV="1">
            <a:off x="5546341" y="1164621"/>
            <a:ext cx="1157268" cy="7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ector recto 280">
            <a:extLst>
              <a:ext uri="{FF2B5EF4-FFF2-40B4-BE49-F238E27FC236}">
                <a16:creationId xmlns:a16="http://schemas.microsoft.com/office/drawing/2014/main" id="{8C55D51D-5499-FC67-F822-D8B76B27F420}"/>
              </a:ext>
            </a:extLst>
          </p:cNvPr>
          <p:cNvCxnSpPr>
            <a:cxnSpLocks/>
          </p:cNvCxnSpPr>
          <p:nvPr/>
        </p:nvCxnSpPr>
        <p:spPr>
          <a:xfrm flipV="1">
            <a:off x="6708110" y="1172081"/>
            <a:ext cx="0" cy="21410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cto 283">
            <a:extLst>
              <a:ext uri="{FF2B5EF4-FFF2-40B4-BE49-F238E27FC236}">
                <a16:creationId xmlns:a16="http://schemas.microsoft.com/office/drawing/2014/main" id="{0A642C07-C386-93BA-6621-72B90396F781}"/>
              </a:ext>
            </a:extLst>
          </p:cNvPr>
          <p:cNvCxnSpPr>
            <a:cxnSpLocks/>
          </p:cNvCxnSpPr>
          <p:nvPr/>
        </p:nvCxnSpPr>
        <p:spPr>
          <a:xfrm flipH="1" flipV="1">
            <a:off x="6703609" y="3309421"/>
            <a:ext cx="500280" cy="7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ector recto 288">
            <a:extLst>
              <a:ext uri="{FF2B5EF4-FFF2-40B4-BE49-F238E27FC236}">
                <a16:creationId xmlns:a16="http://schemas.microsoft.com/office/drawing/2014/main" id="{980A65B6-5F5F-3814-5531-D3BAB8E495B4}"/>
              </a:ext>
            </a:extLst>
          </p:cNvPr>
          <p:cNvCxnSpPr>
            <a:cxnSpLocks/>
          </p:cNvCxnSpPr>
          <p:nvPr/>
        </p:nvCxnSpPr>
        <p:spPr>
          <a:xfrm flipV="1">
            <a:off x="9001888" y="3909834"/>
            <a:ext cx="0" cy="486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recto 291">
            <a:extLst>
              <a:ext uri="{FF2B5EF4-FFF2-40B4-BE49-F238E27FC236}">
                <a16:creationId xmlns:a16="http://schemas.microsoft.com/office/drawing/2014/main" id="{A86F1F58-AE21-D3B9-CFB5-BCE421EA2566}"/>
              </a:ext>
            </a:extLst>
          </p:cNvPr>
          <p:cNvCxnSpPr>
            <a:cxnSpLocks/>
          </p:cNvCxnSpPr>
          <p:nvPr/>
        </p:nvCxnSpPr>
        <p:spPr>
          <a:xfrm flipH="1">
            <a:off x="7444486" y="4294022"/>
            <a:ext cx="1824416" cy="0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recto 293">
            <a:extLst>
              <a:ext uri="{FF2B5EF4-FFF2-40B4-BE49-F238E27FC236}">
                <a16:creationId xmlns:a16="http://schemas.microsoft.com/office/drawing/2014/main" id="{D1941B7B-DA65-D3A9-23B5-D8E18CA4972E}"/>
              </a:ext>
            </a:extLst>
          </p:cNvPr>
          <p:cNvCxnSpPr>
            <a:cxnSpLocks/>
          </p:cNvCxnSpPr>
          <p:nvPr/>
        </p:nvCxnSpPr>
        <p:spPr>
          <a:xfrm flipV="1">
            <a:off x="9247166" y="4290131"/>
            <a:ext cx="1716" cy="115560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ector recto 296">
            <a:extLst>
              <a:ext uri="{FF2B5EF4-FFF2-40B4-BE49-F238E27FC236}">
                <a16:creationId xmlns:a16="http://schemas.microsoft.com/office/drawing/2014/main" id="{C196985F-2E14-A4AE-BB23-DE003441BDC7}"/>
              </a:ext>
            </a:extLst>
          </p:cNvPr>
          <p:cNvCxnSpPr>
            <a:cxnSpLocks/>
          </p:cNvCxnSpPr>
          <p:nvPr/>
        </p:nvCxnSpPr>
        <p:spPr>
          <a:xfrm flipH="1">
            <a:off x="4656817" y="6075827"/>
            <a:ext cx="1689" cy="483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8" name="Picture 4" descr="Light Emitting Diode - Key Stage Wiki">
            <a:extLst>
              <a:ext uri="{FF2B5EF4-FFF2-40B4-BE49-F238E27FC236}">
                <a16:creationId xmlns:a16="http://schemas.microsoft.com/office/drawing/2014/main" id="{E6A85E94-6BE2-1A6E-2CED-990DEC88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94" b="95021" l="4000" r="95000">
                        <a14:foregroundMark x1="4000" y1="58506" x2="4000" y2="58506"/>
                        <a14:foregroundMark x1="95000" y1="58506" x2="95000" y2="58506"/>
                        <a14:foregroundMark x1="63000" y1="90871" x2="63000" y2="90871"/>
                        <a14:foregroundMark x1="48333" y1="95021" x2="48333" y2="95021"/>
                        <a14:foregroundMark x1="72000" y1="12033" x2="72000" y2="12033"/>
                        <a14:foregroundMark x1="83333" y1="17012" x2="83333" y2="17012"/>
                        <a14:foregroundMark x1="76333" y1="5394" x2="76333" y2="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13781" y="4832805"/>
            <a:ext cx="568184" cy="4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0" name="Conector recto 299">
            <a:extLst>
              <a:ext uri="{FF2B5EF4-FFF2-40B4-BE49-F238E27FC236}">
                <a16:creationId xmlns:a16="http://schemas.microsoft.com/office/drawing/2014/main" id="{6FD13F8A-8342-69C8-8AF6-8330C7F59388}"/>
              </a:ext>
            </a:extLst>
          </p:cNvPr>
          <p:cNvCxnSpPr>
            <a:cxnSpLocks/>
          </p:cNvCxnSpPr>
          <p:nvPr/>
        </p:nvCxnSpPr>
        <p:spPr>
          <a:xfrm>
            <a:off x="4658506" y="5290635"/>
            <a:ext cx="0" cy="143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cto 300">
            <a:extLst>
              <a:ext uri="{FF2B5EF4-FFF2-40B4-BE49-F238E27FC236}">
                <a16:creationId xmlns:a16="http://schemas.microsoft.com/office/drawing/2014/main" id="{DBEF1757-02A9-47F6-35FC-67C571F420C7}"/>
              </a:ext>
            </a:extLst>
          </p:cNvPr>
          <p:cNvCxnSpPr>
            <a:cxnSpLocks/>
          </p:cNvCxnSpPr>
          <p:nvPr/>
        </p:nvCxnSpPr>
        <p:spPr>
          <a:xfrm flipH="1">
            <a:off x="4394294" y="4538787"/>
            <a:ext cx="2691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cto 301">
            <a:extLst>
              <a:ext uri="{FF2B5EF4-FFF2-40B4-BE49-F238E27FC236}">
                <a16:creationId xmlns:a16="http://schemas.microsoft.com/office/drawing/2014/main" id="{EA579131-1AD4-7311-407C-E82122342499}"/>
              </a:ext>
            </a:extLst>
          </p:cNvPr>
          <p:cNvCxnSpPr>
            <a:cxnSpLocks/>
          </p:cNvCxnSpPr>
          <p:nvPr/>
        </p:nvCxnSpPr>
        <p:spPr>
          <a:xfrm flipV="1">
            <a:off x="4663426" y="4538787"/>
            <a:ext cx="0" cy="2568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6" name="Picture 8" descr="Resistor Basics: Resistor Symbol">
            <a:extLst>
              <a:ext uri="{FF2B5EF4-FFF2-40B4-BE49-F238E27FC236}">
                <a16:creationId xmlns:a16="http://schemas.microsoft.com/office/drawing/2014/main" id="{0DF60395-F04E-D64F-42F0-8C607FFFD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>
            <a:off x="7312420" y="2621885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Picture 8" descr="Resistor Basics: Resistor Symbol">
            <a:extLst>
              <a:ext uri="{FF2B5EF4-FFF2-40B4-BE49-F238E27FC236}">
                <a16:creationId xmlns:a16="http://schemas.microsoft.com/office/drawing/2014/main" id="{A5EC0602-4C62-676D-6F77-ADCD1225F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>
            <a:off x="5855873" y="5395021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Picture 8" descr="Resistor Basics: Resistor Symbol">
            <a:extLst>
              <a:ext uri="{FF2B5EF4-FFF2-40B4-BE49-F238E27FC236}">
                <a16:creationId xmlns:a16="http://schemas.microsoft.com/office/drawing/2014/main" id="{CD53A78F-BD82-D40D-0756-40C8FC735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>
            <a:off x="4581068" y="5391791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0" name="Conector recto 309">
            <a:extLst>
              <a:ext uri="{FF2B5EF4-FFF2-40B4-BE49-F238E27FC236}">
                <a16:creationId xmlns:a16="http://schemas.microsoft.com/office/drawing/2014/main" id="{3251CD18-D42C-2652-94AF-9D06B7C4ABBE}"/>
              </a:ext>
            </a:extLst>
          </p:cNvPr>
          <p:cNvCxnSpPr>
            <a:cxnSpLocks/>
          </p:cNvCxnSpPr>
          <p:nvPr/>
        </p:nvCxnSpPr>
        <p:spPr>
          <a:xfrm>
            <a:off x="5931731" y="5323353"/>
            <a:ext cx="0" cy="143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CuadroTexto 310">
            <a:extLst>
              <a:ext uri="{FF2B5EF4-FFF2-40B4-BE49-F238E27FC236}">
                <a16:creationId xmlns:a16="http://schemas.microsoft.com/office/drawing/2014/main" id="{394215D2-E0D8-1E9B-0632-61296CCA8BE5}"/>
              </a:ext>
            </a:extLst>
          </p:cNvPr>
          <p:cNvSpPr txBox="1"/>
          <p:nvPr/>
        </p:nvSpPr>
        <p:spPr>
          <a:xfrm rot="5400000">
            <a:off x="4315072" y="5709736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330</a:t>
            </a:r>
          </a:p>
        </p:txBody>
      </p:sp>
      <p:sp>
        <p:nvSpPr>
          <p:cNvPr id="312" name="CuadroTexto 311">
            <a:extLst>
              <a:ext uri="{FF2B5EF4-FFF2-40B4-BE49-F238E27FC236}">
                <a16:creationId xmlns:a16="http://schemas.microsoft.com/office/drawing/2014/main" id="{6F6B1738-CB66-7BEB-CA2C-4BE38C1CCB84}"/>
              </a:ext>
            </a:extLst>
          </p:cNvPr>
          <p:cNvSpPr txBox="1"/>
          <p:nvPr/>
        </p:nvSpPr>
        <p:spPr>
          <a:xfrm rot="5400000">
            <a:off x="5587947" y="5701475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330</a:t>
            </a:r>
          </a:p>
        </p:txBody>
      </p:sp>
      <p:sp>
        <p:nvSpPr>
          <p:cNvPr id="313" name="CuadroTexto 312">
            <a:extLst>
              <a:ext uri="{FF2B5EF4-FFF2-40B4-BE49-F238E27FC236}">
                <a16:creationId xmlns:a16="http://schemas.microsoft.com/office/drawing/2014/main" id="{8AB51A8D-40C7-D215-090B-0954AD5AF756}"/>
              </a:ext>
            </a:extLst>
          </p:cNvPr>
          <p:cNvSpPr txBox="1"/>
          <p:nvPr/>
        </p:nvSpPr>
        <p:spPr>
          <a:xfrm rot="5400000">
            <a:off x="7030488" y="2924771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330</a:t>
            </a:r>
          </a:p>
        </p:txBody>
      </p:sp>
      <p:cxnSp>
        <p:nvCxnSpPr>
          <p:cNvPr id="314" name="Conector recto 313">
            <a:extLst>
              <a:ext uri="{FF2B5EF4-FFF2-40B4-BE49-F238E27FC236}">
                <a16:creationId xmlns:a16="http://schemas.microsoft.com/office/drawing/2014/main" id="{7BAF7785-320D-4347-40EB-E5F7395F7957}"/>
              </a:ext>
            </a:extLst>
          </p:cNvPr>
          <p:cNvCxnSpPr>
            <a:cxnSpLocks/>
          </p:cNvCxnSpPr>
          <p:nvPr/>
        </p:nvCxnSpPr>
        <p:spPr>
          <a:xfrm flipH="1">
            <a:off x="5376792" y="6091454"/>
            <a:ext cx="1689" cy="483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5" name="Picture 8" descr="Resistor Basics: Resistor Symbol">
            <a:extLst>
              <a:ext uri="{FF2B5EF4-FFF2-40B4-BE49-F238E27FC236}">
                <a16:creationId xmlns:a16="http://schemas.microsoft.com/office/drawing/2014/main" id="{2D631F1C-5A24-2A6F-BE80-58C887BE0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>
            <a:off x="5299633" y="5406410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" name="CuadroTexto 315">
            <a:extLst>
              <a:ext uri="{FF2B5EF4-FFF2-40B4-BE49-F238E27FC236}">
                <a16:creationId xmlns:a16="http://schemas.microsoft.com/office/drawing/2014/main" id="{9C65B2B2-B92B-A0FB-A3A3-9A75493B0AD1}"/>
              </a:ext>
            </a:extLst>
          </p:cNvPr>
          <p:cNvSpPr txBox="1"/>
          <p:nvPr/>
        </p:nvSpPr>
        <p:spPr>
          <a:xfrm rot="5400000">
            <a:off x="5031707" y="5712864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1K</a:t>
            </a:r>
          </a:p>
        </p:txBody>
      </p:sp>
      <p:pic>
        <p:nvPicPr>
          <p:cNvPr id="319" name="Picture 8" descr="Resistor Basics: Resistor Symbol">
            <a:extLst>
              <a:ext uri="{FF2B5EF4-FFF2-40B4-BE49-F238E27FC236}">
                <a16:creationId xmlns:a16="http://schemas.microsoft.com/office/drawing/2014/main" id="{09DFEDE2-089D-7770-AE39-5BDCBF236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>
            <a:off x="5301142" y="4590882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8" descr="Resistor Basics: Resistor Symbol">
            <a:extLst>
              <a:ext uri="{FF2B5EF4-FFF2-40B4-BE49-F238E27FC236}">
                <a16:creationId xmlns:a16="http://schemas.microsoft.com/office/drawing/2014/main" id="{D1916DA6-CA9B-2AFF-9683-9C1EA59BD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 rot="16200000">
            <a:off x="4900734" y="3622930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1" name="Conector recto 2050">
            <a:extLst>
              <a:ext uri="{FF2B5EF4-FFF2-40B4-BE49-F238E27FC236}">
                <a16:creationId xmlns:a16="http://schemas.microsoft.com/office/drawing/2014/main" id="{DA786385-2D32-ADA3-5EB7-4F73BDBEEE30}"/>
              </a:ext>
            </a:extLst>
          </p:cNvPr>
          <p:cNvCxnSpPr>
            <a:cxnSpLocks/>
          </p:cNvCxnSpPr>
          <p:nvPr/>
        </p:nvCxnSpPr>
        <p:spPr>
          <a:xfrm>
            <a:off x="5378481" y="4042870"/>
            <a:ext cx="0" cy="588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Conector recto 2056">
            <a:extLst>
              <a:ext uri="{FF2B5EF4-FFF2-40B4-BE49-F238E27FC236}">
                <a16:creationId xmlns:a16="http://schemas.microsoft.com/office/drawing/2014/main" id="{302D62FF-C8D0-07C6-32C6-C49BC6A8B1B9}"/>
              </a:ext>
            </a:extLst>
          </p:cNvPr>
          <p:cNvCxnSpPr>
            <a:cxnSpLocks/>
            <a:stCxn id="2049" idx="0"/>
          </p:cNvCxnSpPr>
          <p:nvPr/>
        </p:nvCxnSpPr>
        <p:spPr>
          <a:xfrm flipH="1" flipV="1">
            <a:off x="3739865" y="4030274"/>
            <a:ext cx="814776" cy="17701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Conector recto 2059">
            <a:extLst>
              <a:ext uri="{FF2B5EF4-FFF2-40B4-BE49-F238E27FC236}">
                <a16:creationId xmlns:a16="http://schemas.microsoft.com/office/drawing/2014/main" id="{E5D5DEB2-1583-AF37-A80C-E7D3A56EB19D}"/>
              </a:ext>
            </a:extLst>
          </p:cNvPr>
          <p:cNvCxnSpPr>
            <a:cxnSpLocks/>
          </p:cNvCxnSpPr>
          <p:nvPr/>
        </p:nvCxnSpPr>
        <p:spPr>
          <a:xfrm flipV="1">
            <a:off x="6313676" y="4332053"/>
            <a:ext cx="9854" cy="1973212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4E625EE6-FDD8-74DB-BB5F-EE19C1151025}"/>
              </a:ext>
            </a:extLst>
          </p:cNvPr>
          <p:cNvSpPr txBox="1"/>
          <p:nvPr/>
        </p:nvSpPr>
        <p:spPr>
          <a:xfrm rot="5400000">
            <a:off x="5032198" y="4888608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2K</a:t>
            </a:r>
          </a:p>
        </p:txBody>
      </p:sp>
      <p:sp>
        <p:nvSpPr>
          <p:cNvPr id="2062" name="CuadroTexto 2061">
            <a:extLst>
              <a:ext uri="{FF2B5EF4-FFF2-40B4-BE49-F238E27FC236}">
                <a16:creationId xmlns:a16="http://schemas.microsoft.com/office/drawing/2014/main" id="{2C17F244-E2FA-E004-6DC4-1B1A7DB122DB}"/>
              </a:ext>
            </a:extLst>
          </p:cNvPr>
          <p:cNvSpPr txBox="1"/>
          <p:nvPr/>
        </p:nvSpPr>
        <p:spPr>
          <a:xfrm>
            <a:off x="4771195" y="4086708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10K</a:t>
            </a:r>
          </a:p>
        </p:txBody>
      </p:sp>
      <p:cxnSp>
        <p:nvCxnSpPr>
          <p:cNvPr id="2063" name="Conector recto 2062">
            <a:extLst>
              <a:ext uri="{FF2B5EF4-FFF2-40B4-BE49-F238E27FC236}">
                <a16:creationId xmlns:a16="http://schemas.microsoft.com/office/drawing/2014/main" id="{44F45BF3-4AFF-6E33-5230-13BD6C56B20A}"/>
              </a:ext>
            </a:extLst>
          </p:cNvPr>
          <p:cNvCxnSpPr>
            <a:cxnSpLocks/>
          </p:cNvCxnSpPr>
          <p:nvPr/>
        </p:nvCxnSpPr>
        <p:spPr>
          <a:xfrm flipH="1" flipV="1">
            <a:off x="5390606" y="4328160"/>
            <a:ext cx="946167" cy="7787"/>
          </a:xfrm>
          <a:prstGeom prst="line">
            <a:avLst/>
          </a:prstGeom>
          <a:ln w="28575">
            <a:solidFill>
              <a:srgbClr val="A8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7" name="Conector recto 2076">
            <a:extLst>
              <a:ext uri="{FF2B5EF4-FFF2-40B4-BE49-F238E27FC236}">
                <a16:creationId xmlns:a16="http://schemas.microsoft.com/office/drawing/2014/main" id="{8C08D4AD-A75D-D0E2-FE93-264D2C0359F7}"/>
              </a:ext>
            </a:extLst>
          </p:cNvPr>
          <p:cNvCxnSpPr>
            <a:cxnSpLocks/>
            <a:stCxn id="319" idx="0"/>
          </p:cNvCxnSpPr>
          <p:nvPr/>
        </p:nvCxnSpPr>
        <p:spPr>
          <a:xfrm flipV="1">
            <a:off x="5380094" y="4042870"/>
            <a:ext cx="2141" cy="548012"/>
          </a:xfrm>
          <a:prstGeom prst="line">
            <a:avLst/>
          </a:prstGeom>
          <a:ln w="28575">
            <a:solidFill>
              <a:srgbClr val="A8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9" name="Rectángulo 2088">
            <a:extLst>
              <a:ext uri="{FF2B5EF4-FFF2-40B4-BE49-F238E27FC236}">
                <a16:creationId xmlns:a16="http://schemas.microsoft.com/office/drawing/2014/main" id="{40E5154B-681B-470E-0B85-0F6AD209EE3D}"/>
              </a:ext>
            </a:extLst>
          </p:cNvPr>
          <p:cNvSpPr/>
          <p:nvPr/>
        </p:nvSpPr>
        <p:spPr>
          <a:xfrm>
            <a:off x="4596822" y="1467004"/>
            <a:ext cx="1683067" cy="2094673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90" name="Rectángulo 2089">
            <a:extLst>
              <a:ext uri="{FF2B5EF4-FFF2-40B4-BE49-F238E27FC236}">
                <a16:creationId xmlns:a16="http://schemas.microsoft.com/office/drawing/2014/main" id="{70B037EF-440C-7572-18DF-7FE1C0F14B52}"/>
              </a:ext>
            </a:extLst>
          </p:cNvPr>
          <p:cNvSpPr/>
          <p:nvPr/>
        </p:nvSpPr>
        <p:spPr>
          <a:xfrm>
            <a:off x="6509685" y="3843919"/>
            <a:ext cx="687466" cy="2319341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91" name="Rectángulo 2090">
            <a:extLst>
              <a:ext uri="{FF2B5EF4-FFF2-40B4-BE49-F238E27FC236}">
                <a16:creationId xmlns:a16="http://schemas.microsoft.com/office/drawing/2014/main" id="{D8658617-987B-E7C0-D13D-2B9A204F07C6}"/>
              </a:ext>
            </a:extLst>
          </p:cNvPr>
          <p:cNvSpPr/>
          <p:nvPr/>
        </p:nvSpPr>
        <p:spPr>
          <a:xfrm>
            <a:off x="7530310" y="4670088"/>
            <a:ext cx="3201241" cy="1241388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093" name="Conector recto de flecha 2092">
            <a:extLst>
              <a:ext uri="{FF2B5EF4-FFF2-40B4-BE49-F238E27FC236}">
                <a16:creationId xmlns:a16="http://schemas.microsoft.com/office/drawing/2014/main" id="{D4530914-6CF1-47A7-8A04-4E0025EC425C}"/>
              </a:ext>
            </a:extLst>
          </p:cNvPr>
          <p:cNvCxnSpPr>
            <a:cxnSpLocks/>
          </p:cNvCxnSpPr>
          <p:nvPr/>
        </p:nvCxnSpPr>
        <p:spPr>
          <a:xfrm flipH="1" flipV="1">
            <a:off x="3673503" y="661328"/>
            <a:ext cx="939218" cy="78543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5" name="Conector recto de flecha 2094">
            <a:extLst>
              <a:ext uri="{FF2B5EF4-FFF2-40B4-BE49-F238E27FC236}">
                <a16:creationId xmlns:a16="http://schemas.microsoft.com/office/drawing/2014/main" id="{D35B4793-AA26-890F-DC78-DA79F7C41865}"/>
              </a:ext>
            </a:extLst>
          </p:cNvPr>
          <p:cNvCxnSpPr>
            <a:cxnSpLocks/>
            <a:endCxn id="343" idx="2"/>
          </p:cNvCxnSpPr>
          <p:nvPr/>
        </p:nvCxnSpPr>
        <p:spPr>
          <a:xfrm flipV="1">
            <a:off x="11704415" y="6442301"/>
            <a:ext cx="0" cy="26622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7" name="Conector recto de flecha 2096">
            <a:extLst>
              <a:ext uri="{FF2B5EF4-FFF2-40B4-BE49-F238E27FC236}">
                <a16:creationId xmlns:a16="http://schemas.microsoft.com/office/drawing/2014/main" id="{ED888CEA-E447-A769-F56A-A26E276847CF}"/>
              </a:ext>
            </a:extLst>
          </p:cNvPr>
          <p:cNvCxnSpPr>
            <a:cxnSpLocks/>
          </p:cNvCxnSpPr>
          <p:nvPr/>
        </p:nvCxnSpPr>
        <p:spPr>
          <a:xfrm flipV="1">
            <a:off x="10706408" y="3693042"/>
            <a:ext cx="880631" cy="122124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9" name="Conector recto de flecha 2098">
            <a:extLst>
              <a:ext uri="{FF2B5EF4-FFF2-40B4-BE49-F238E27FC236}">
                <a16:creationId xmlns:a16="http://schemas.microsoft.com/office/drawing/2014/main" id="{C309B3C4-5BEB-9219-DC23-17052FFE8BEB}"/>
              </a:ext>
            </a:extLst>
          </p:cNvPr>
          <p:cNvCxnSpPr>
            <a:cxnSpLocks/>
          </p:cNvCxnSpPr>
          <p:nvPr/>
        </p:nvCxnSpPr>
        <p:spPr>
          <a:xfrm>
            <a:off x="10830097" y="1412227"/>
            <a:ext cx="756942" cy="68598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0" name="Rectángulo 2099">
            <a:extLst>
              <a:ext uri="{FF2B5EF4-FFF2-40B4-BE49-F238E27FC236}">
                <a16:creationId xmlns:a16="http://schemas.microsoft.com/office/drawing/2014/main" id="{A4E05CF9-4C67-BD9B-EB56-213397FD78ED}"/>
              </a:ext>
            </a:extLst>
          </p:cNvPr>
          <p:cNvSpPr/>
          <p:nvPr/>
        </p:nvSpPr>
        <p:spPr>
          <a:xfrm>
            <a:off x="8160437" y="127701"/>
            <a:ext cx="2681403" cy="2768769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04" name="CuadroTexto 2103">
            <a:extLst>
              <a:ext uri="{FF2B5EF4-FFF2-40B4-BE49-F238E27FC236}">
                <a16:creationId xmlns:a16="http://schemas.microsoft.com/office/drawing/2014/main" id="{9EBF6D06-1747-6272-B507-6ECA7FAE4C8F}"/>
              </a:ext>
            </a:extLst>
          </p:cNvPr>
          <p:cNvSpPr txBox="1"/>
          <p:nvPr/>
        </p:nvSpPr>
        <p:spPr>
          <a:xfrm>
            <a:off x="2714948" y="232069"/>
            <a:ext cx="962904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accent1"/>
                </a:solidFill>
              </a:rPr>
              <a:t>Módulo relé de 2 canales</a:t>
            </a:r>
          </a:p>
        </p:txBody>
      </p:sp>
      <p:sp>
        <p:nvSpPr>
          <p:cNvPr id="2105" name="CuadroTexto 2104">
            <a:extLst>
              <a:ext uri="{FF2B5EF4-FFF2-40B4-BE49-F238E27FC236}">
                <a16:creationId xmlns:a16="http://schemas.microsoft.com/office/drawing/2014/main" id="{1E8A5EF3-1D69-E402-0215-C047D3131DBB}"/>
              </a:ext>
            </a:extLst>
          </p:cNvPr>
          <p:cNvSpPr txBox="1"/>
          <p:nvPr/>
        </p:nvSpPr>
        <p:spPr>
          <a:xfrm>
            <a:off x="10829638" y="3135242"/>
            <a:ext cx="1288676" cy="5847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accent1"/>
                </a:solidFill>
              </a:rPr>
              <a:t>Tarjeta TTGO TBeam</a:t>
            </a:r>
          </a:p>
        </p:txBody>
      </p:sp>
      <p:sp>
        <p:nvSpPr>
          <p:cNvPr id="2107" name="CuadroTexto 2106">
            <a:extLst>
              <a:ext uri="{FF2B5EF4-FFF2-40B4-BE49-F238E27FC236}">
                <a16:creationId xmlns:a16="http://schemas.microsoft.com/office/drawing/2014/main" id="{77890C19-2E42-BAD2-71F1-9D535C1CBFB5}"/>
              </a:ext>
            </a:extLst>
          </p:cNvPr>
          <p:cNvSpPr txBox="1"/>
          <p:nvPr/>
        </p:nvSpPr>
        <p:spPr>
          <a:xfrm>
            <a:off x="10945777" y="2148468"/>
            <a:ext cx="1122300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Conexión Sensores</a:t>
            </a:r>
          </a:p>
        </p:txBody>
      </p:sp>
      <p:sp>
        <p:nvSpPr>
          <p:cNvPr id="2108" name="Rectángulo 2107">
            <a:extLst>
              <a:ext uri="{FF2B5EF4-FFF2-40B4-BE49-F238E27FC236}">
                <a16:creationId xmlns:a16="http://schemas.microsoft.com/office/drawing/2014/main" id="{C61AD370-31A5-E783-F000-6FECC073808B}"/>
              </a:ext>
            </a:extLst>
          </p:cNvPr>
          <p:cNvSpPr/>
          <p:nvPr/>
        </p:nvSpPr>
        <p:spPr>
          <a:xfrm>
            <a:off x="5018165" y="3863520"/>
            <a:ext cx="508852" cy="2852394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09" name="Rectángulo 2108">
            <a:extLst>
              <a:ext uri="{FF2B5EF4-FFF2-40B4-BE49-F238E27FC236}">
                <a16:creationId xmlns:a16="http://schemas.microsoft.com/office/drawing/2014/main" id="{F079895F-18C0-52A7-85F8-87B5782B9371}"/>
              </a:ext>
            </a:extLst>
          </p:cNvPr>
          <p:cNvSpPr/>
          <p:nvPr/>
        </p:nvSpPr>
        <p:spPr>
          <a:xfrm>
            <a:off x="1062632" y="4207420"/>
            <a:ext cx="2856071" cy="945432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10" name="Rectángulo 2109">
            <a:extLst>
              <a:ext uri="{FF2B5EF4-FFF2-40B4-BE49-F238E27FC236}">
                <a16:creationId xmlns:a16="http://schemas.microsoft.com/office/drawing/2014/main" id="{CC7D425E-5E69-C265-66F2-2E7FD808E368}"/>
              </a:ext>
            </a:extLst>
          </p:cNvPr>
          <p:cNvSpPr/>
          <p:nvPr/>
        </p:nvSpPr>
        <p:spPr>
          <a:xfrm>
            <a:off x="1082458" y="5358869"/>
            <a:ext cx="3110345" cy="1069352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23" name="Conector recto de flecha 322">
            <a:extLst>
              <a:ext uri="{FF2B5EF4-FFF2-40B4-BE49-F238E27FC236}">
                <a16:creationId xmlns:a16="http://schemas.microsoft.com/office/drawing/2014/main" id="{8008278D-5BC8-2E95-9261-8C1BED1FA37D}"/>
              </a:ext>
            </a:extLst>
          </p:cNvPr>
          <p:cNvCxnSpPr>
            <a:cxnSpLocks/>
          </p:cNvCxnSpPr>
          <p:nvPr/>
        </p:nvCxnSpPr>
        <p:spPr>
          <a:xfrm flipH="1" flipV="1">
            <a:off x="703177" y="3816053"/>
            <a:ext cx="249066" cy="37223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CuadroTexto 323">
            <a:extLst>
              <a:ext uri="{FF2B5EF4-FFF2-40B4-BE49-F238E27FC236}">
                <a16:creationId xmlns:a16="http://schemas.microsoft.com/office/drawing/2014/main" id="{BA4FCF63-B342-4BA0-4130-9F3F66A21160}"/>
              </a:ext>
            </a:extLst>
          </p:cNvPr>
          <p:cNvSpPr txBox="1"/>
          <p:nvPr/>
        </p:nvSpPr>
        <p:spPr>
          <a:xfrm>
            <a:off x="72074" y="3298665"/>
            <a:ext cx="988699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Regulación 9V</a:t>
            </a:r>
          </a:p>
        </p:txBody>
      </p:sp>
      <p:cxnSp>
        <p:nvCxnSpPr>
          <p:cNvPr id="327" name="Conector recto de flecha 326">
            <a:extLst>
              <a:ext uri="{FF2B5EF4-FFF2-40B4-BE49-F238E27FC236}">
                <a16:creationId xmlns:a16="http://schemas.microsoft.com/office/drawing/2014/main" id="{C78A05EB-35F0-653A-998A-F49D6740D579}"/>
              </a:ext>
            </a:extLst>
          </p:cNvPr>
          <p:cNvCxnSpPr>
            <a:cxnSpLocks/>
          </p:cNvCxnSpPr>
          <p:nvPr/>
        </p:nvCxnSpPr>
        <p:spPr>
          <a:xfrm flipH="1" flipV="1">
            <a:off x="692654" y="5427407"/>
            <a:ext cx="368119" cy="58636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CuadroTexto 327">
            <a:extLst>
              <a:ext uri="{FF2B5EF4-FFF2-40B4-BE49-F238E27FC236}">
                <a16:creationId xmlns:a16="http://schemas.microsoft.com/office/drawing/2014/main" id="{06AB2A8C-BA7B-8B01-CFD7-073090A77290}"/>
              </a:ext>
            </a:extLst>
          </p:cNvPr>
          <p:cNvSpPr txBox="1"/>
          <p:nvPr/>
        </p:nvSpPr>
        <p:spPr>
          <a:xfrm>
            <a:off x="61616" y="4960569"/>
            <a:ext cx="922264" cy="4616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200" dirty="0">
                <a:solidFill>
                  <a:schemeClr val="accent1"/>
                </a:solidFill>
              </a:rPr>
              <a:t>Regulación 5V</a:t>
            </a:r>
          </a:p>
        </p:txBody>
      </p:sp>
      <p:sp>
        <p:nvSpPr>
          <p:cNvPr id="332" name="CuadroTexto 331">
            <a:extLst>
              <a:ext uri="{FF2B5EF4-FFF2-40B4-BE49-F238E27FC236}">
                <a16:creationId xmlns:a16="http://schemas.microsoft.com/office/drawing/2014/main" id="{961DDE4C-A2C6-652F-2799-5D2BAE9940CF}"/>
              </a:ext>
            </a:extLst>
          </p:cNvPr>
          <p:cNvSpPr txBox="1"/>
          <p:nvPr/>
        </p:nvSpPr>
        <p:spPr>
          <a:xfrm>
            <a:off x="2640217" y="2182005"/>
            <a:ext cx="846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/>
              <a:t>TIERRA</a:t>
            </a:r>
          </a:p>
        </p:txBody>
      </p:sp>
      <p:sp>
        <p:nvSpPr>
          <p:cNvPr id="333" name="CuadroTexto 332">
            <a:extLst>
              <a:ext uri="{FF2B5EF4-FFF2-40B4-BE49-F238E27FC236}">
                <a16:creationId xmlns:a16="http://schemas.microsoft.com/office/drawing/2014/main" id="{2DB338B0-D27B-D05E-3CDA-46AF02E7B0C6}"/>
              </a:ext>
            </a:extLst>
          </p:cNvPr>
          <p:cNvSpPr txBox="1"/>
          <p:nvPr/>
        </p:nvSpPr>
        <p:spPr>
          <a:xfrm>
            <a:off x="3122470" y="1595701"/>
            <a:ext cx="84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760000"/>
                </a:solidFill>
              </a:rPr>
              <a:t>12V baterías</a:t>
            </a:r>
          </a:p>
        </p:txBody>
      </p:sp>
      <p:sp>
        <p:nvSpPr>
          <p:cNvPr id="334" name="CuadroTexto 333">
            <a:extLst>
              <a:ext uri="{FF2B5EF4-FFF2-40B4-BE49-F238E27FC236}">
                <a16:creationId xmlns:a16="http://schemas.microsoft.com/office/drawing/2014/main" id="{9B417475-D59B-A5EB-E072-CBF31B03AD74}"/>
              </a:ext>
            </a:extLst>
          </p:cNvPr>
          <p:cNvSpPr txBox="1"/>
          <p:nvPr/>
        </p:nvSpPr>
        <p:spPr>
          <a:xfrm rot="16200000">
            <a:off x="3351642" y="2874894"/>
            <a:ext cx="104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FF0000"/>
                </a:solidFill>
              </a:rPr>
              <a:t>9V regulador</a:t>
            </a:r>
          </a:p>
        </p:txBody>
      </p:sp>
      <p:sp>
        <p:nvSpPr>
          <p:cNvPr id="335" name="CuadroTexto 334">
            <a:extLst>
              <a:ext uri="{FF2B5EF4-FFF2-40B4-BE49-F238E27FC236}">
                <a16:creationId xmlns:a16="http://schemas.microsoft.com/office/drawing/2014/main" id="{362D3ADA-5161-E4F4-C271-2B73E6506DEB}"/>
              </a:ext>
            </a:extLst>
          </p:cNvPr>
          <p:cNvSpPr txBox="1"/>
          <p:nvPr/>
        </p:nvSpPr>
        <p:spPr>
          <a:xfrm rot="16200000">
            <a:off x="3767491" y="4700778"/>
            <a:ext cx="104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FF0000"/>
                </a:solidFill>
              </a:rPr>
              <a:t>5V regulador</a:t>
            </a:r>
          </a:p>
        </p:txBody>
      </p:sp>
      <p:sp>
        <p:nvSpPr>
          <p:cNvPr id="343" name="CuadroTexto 342">
            <a:extLst>
              <a:ext uri="{FF2B5EF4-FFF2-40B4-BE49-F238E27FC236}">
                <a16:creationId xmlns:a16="http://schemas.microsoft.com/office/drawing/2014/main" id="{046FC9CC-1A3A-A682-3A62-8EB1A5C764EF}"/>
              </a:ext>
            </a:extLst>
          </p:cNvPr>
          <p:cNvSpPr txBox="1"/>
          <p:nvPr/>
        </p:nvSpPr>
        <p:spPr>
          <a:xfrm>
            <a:off x="11290516" y="6134524"/>
            <a:ext cx="827798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MAX485</a:t>
            </a:r>
          </a:p>
        </p:txBody>
      </p:sp>
      <p:cxnSp>
        <p:nvCxnSpPr>
          <p:cNvPr id="346" name="Conector recto de flecha 345">
            <a:extLst>
              <a:ext uri="{FF2B5EF4-FFF2-40B4-BE49-F238E27FC236}">
                <a16:creationId xmlns:a16="http://schemas.microsoft.com/office/drawing/2014/main" id="{799E1A7D-6B11-F16E-E7D1-35B46EC5A3CA}"/>
              </a:ext>
            </a:extLst>
          </p:cNvPr>
          <p:cNvCxnSpPr>
            <a:cxnSpLocks/>
            <a:endCxn id="347" idx="3"/>
          </p:cNvCxnSpPr>
          <p:nvPr/>
        </p:nvCxnSpPr>
        <p:spPr>
          <a:xfrm flipH="1" flipV="1">
            <a:off x="3211530" y="6668276"/>
            <a:ext cx="1806635" cy="130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CuadroTexto 346">
            <a:extLst>
              <a:ext uri="{FF2B5EF4-FFF2-40B4-BE49-F238E27FC236}">
                <a16:creationId xmlns:a16="http://schemas.microsoft.com/office/drawing/2014/main" id="{22A39788-FA89-E2A3-B947-85AE407043F3}"/>
              </a:ext>
            </a:extLst>
          </p:cNvPr>
          <p:cNvSpPr txBox="1"/>
          <p:nvPr/>
        </p:nvSpPr>
        <p:spPr>
          <a:xfrm>
            <a:off x="1716257" y="6514387"/>
            <a:ext cx="1495273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Divisor de tensión</a:t>
            </a:r>
          </a:p>
        </p:txBody>
      </p:sp>
      <p:sp>
        <p:nvSpPr>
          <p:cNvPr id="352" name="CuadroTexto 351">
            <a:extLst>
              <a:ext uri="{FF2B5EF4-FFF2-40B4-BE49-F238E27FC236}">
                <a16:creationId xmlns:a16="http://schemas.microsoft.com/office/drawing/2014/main" id="{9B8C3ECF-F03C-8665-BE70-15A7D7FAC3D3}"/>
              </a:ext>
            </a:extLst>
          </p:cNvPr>
          <p:cNvSpPr txBox="1"/>
          <p:nvPr/>
        </p:nvSpPr>
        <p:spPr>
          <a:xfrm>
            <a:off x="4980565" y="485107"/>
            <a:ext cx="765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1N4004</a:t>
            </a:r>
          </a:p>
        </p:txBody>
      </p:sp>
      <p:sp>
        <p:nvSpPr>
          <p:cNvPr id="353" name="CuadroTexto 352">
            <a:extLst>
              <a:ext uri="{FF2B5EF4-FFF2-40B4-BE49-F238E27FC236}">
                <a16:creationId xmlns:a16="http://schemas.microsoft.com/office/drawing/2014/main" id="{D70E952D-E3D4-E74A-22C4-7827C14C4EF0}"/>
              </a:ext>
            </a:extLst>
          </p:cNvPr>
          <p:cNvSpPr txBox="1"/>
          <p:nvPr/>
        </p:nvSpPr>
        <p:spPr>
          <a:xfrm>
            <a:off x="5583404" y="1134632"/>
            <a:ext cx="765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1N4004</a:t>
            </a:r>
          </a:p>
        </p:txBody>
      </p:sp>
      <p:cxnSp>
        <p:nvCxnSpPr>
          <p:cNvPr id="372" name="Conector recto 371">
            <a:extLst>
              <a:ext uri="{FF2B5EF4-FFF2-40B4-BE49-F238E27FC236}">
                <a16:creationId xmlns:a16="http://schemas.microsoft.com/office/drawing/2014/main" id="{07241D5B-55A1-B3B5-A1E1-DA11BC609845}"/>
              </a:ext>
            </a:extLst>
          </p:cNvPr>
          <p:cNvCxnSpPr>
            <a:cxnSpLocks/>
          </p:cNvCxnSpPr>
          <p:nvPr/>
        </p:nvCxnSpPr>
        <p:spPr>
          <a:xfrm>
            <a:off x="6602947" y="6683543"/>
            <a:ext cx="5122039" cy="24987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ector recto 374">
            <a:extLst>
              <a:ext uri="{FF2B5EF4-FFF2-40B4-BE49-F238E27FC236}">
                <a16:creationId xmlns:a16="http://schemas.microsoft.com/office/drawing/2014/main" id="{39E2CBE0-694E-2C33-D4DD-FE3B8C2DCED3}"/>
              </a:ext>
            </a:extLst>
          </p:cNvPr>
          <p:cNvCxnSpPr>
            <a:cxnSpLocks/>
          </p:cNvCxnSpPr>
          <p:nvPr/>
        </p:nvCxnSpPr>
        <p:spPr>
          <a:xfrm flipH="1" flipV="1">
            <a:off x="6611589" y="6139715"/>
            <a:ext cx="8603" cy="561622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0" name="Picture 10" descr="Las mejores ofertas en 4 Ah Amp horas baterías recargables de 12 V 12 V de  la Batería | eBay">
            <a:extLst>
              <a:ext uri="{FF2B5EF4-FFF2-40B4-BE49-F238E27FC236}">
                <a16:creationId xmlns:a16="http://schemas.microsoft.com/office/drawing/2014/main" id="{A52A492E-0AE9-D2B3-88C8-E4D02A16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000" b="98667" l="9000" r="91000">
                        <a14:foregroundMark x1="32667" y1="93667" x2="32667" y2="93667"/>
                        <a14:foregroundMark x1="36000" y1="98667" x2="36000" y2="98667"/>
                        <a14:foregroundMark x1="77000" y1="57667" x2="77000" y2="57667"/>
                        <a14:foregroundMark x1="45333" y1="73333" x2="45333" y2="73333"/>
                        <a14:foregroundMark x1="30333" y1="23333" x2="30333" y2="23333"/>
                        <a14:foregroundMark x1="34333" y1="28000" x2="34333" y2="28000"/>
                        <a14:foregroundMark x1="41333" y1="20333" x2="41333" y2="20333"/>
                        <a14:foregroundMark x1="39000" y1="18000" x2="39000" y2="18000"/>
                        <a14:foregroundMark x1="53000" y1="11000" x2="53000" y2="11000"/>
                        <a14:foregroundMark x1="48667" y1="15000" x2="48667" y2="15000"/>
                        <a14:foregroundMark x1="47000" y1="15333" x2="47000" y2="15333"/>
                        <a14:foregroundMark x1="45333" y1="16000" x2="45333" y2="16000"/>
                        <a14:foregroundMark x1="44333" y1="16667" x2="44333" y2="16667"/>
                        <a14:foregroundMark x1="42333" y1="17667" x2="42333" y2="17667"/>
                        <a14:foregroundMark x1="41667" y1="18000" x2="41667" y2="18000"/>
                        <a14:foregroundMark x1="41333" y1="18333" x2="36667" y2="18333"/>
                        <a14:foregroundMark x1="49667" y1="9000" x2="49667" y2="9000"/>
                        <a14:foregroundMark x1="57000" y1="8667" x2="61667" y2="8667"/>
                        <a14:foregroundMark x1="62333" y1="8667" x2="65667" y2="8667"/>
                        <a14:foregroundMark x1="69000" y1="7667" x2="69667" y2="7667"/>
                        <a14:foregroundMark x1="70667" y1="7667" x2="72333" y2="7667"/>
                        <a14:foregroundMark x1="63333" y1="5000" x2="63333" y2="5000"/>
                        <a14:foregroundMark x1="64000" y1="3333" x2="64000" y2="3333"/>
                        <a14:foregroundMark x1="9000" y1="20667" x2="9000" y2="20667"/>
                        <a14:foregroundMark x1="83000" y1="13667" x2="83000" y2="13667"/>
                        <a14:foregroundMark x1="86333" y1="12000" x2="86333" y2="12000"/>
                        <a14:foregroundMark x1="84333" y1="10000" x2="84333" y2="10000"/>
                        <a14:foregroundMark x1="86000" y1="11667" x2="86000" y2="11667"/>
                        <a14:foregroundMark x1="85333" y1="11333" x2="85333" y2="11333"/>
                        <a14:foregroundMark x1="91000" y1="24000" x2="91000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94" y="2738544"/>
            <a:ext cx="915415" cy="91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2" name="Rectángulo 381">
            <a:extLst>
              <a:ext uri="{FF2B5EF4-FFF2-40B4-BE49-F238E27FC236}">
                <a16:creationId xmlns:a16="http://schemas.microsoft.com/office/drawing/2014/main" id="{FDCC1FFA-27FD-2BFD-F684-C0C42D905F93}"/>
              </a:ext>
            </a:extLst>
          </p:cNvPr>
          <p:cNvSpPr/>
          <p:nvPr/>
        </p:nvSpPr>
        <p:spPr>
          <a:xfrm>
            <a:off x="1842392" y="3288443"/>
            <a:ext cx="171634" cy="154441"/>
          </a:xfrm>
          <a:prstGeom prst="rect">
            <a:avLst/>
          </a:prstGeom>
          <a:solidFill>
            <a:srgbClr val="292B2A"/>
          </a:solidFill>
          <a:ln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3" name="Paralelogramo 382">
            <a:extLst>
              <a:ext uri="{FF2B5EF4-FFF2-40B4-BE49-F238E27FC236}">
                <a16:creationId xmlns:a16="http://schemas.microsoft.com/office/drawing/2014/main" id="{D8C08097-EA8E-ACB4-5D6E-4B3D68E9E48D}"/>
              </a:ext>
            </a:extLst>
          </p:cNvPr>
          <p:cNvSpPr/>
          <p:nvPr/>
        </p:nvSpPr>
        <p:spPr>
          <a:xfrm rot="20327428">
            <a:off x="1831293" y="3375136"/>
            <a:ext cx="467364" cy="107397"/>
          </a:xfrm>
          <a:prstGeom prst="parallelogram">
            <a:avLst/>
          </a:prstGeom>
          <a:solidFill>
            <a:srgbClr val="292B2A"/>
          </a:solidFill>
          <a:ln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12" name="Paralelogramo 2111">
            <a:extLst>
              <a:ext uri="{FF2B5EF4-FFF2-40B4-BE49-F238E27FC236}">
                <a16:creationId xmlns:a16="http://schemas.microsoft.com/office/drawing/2014/main" id="{2C845479-D46F-8CFF-975C-85D6E290212C}"/>
              </a:ext>
            </a:extLst>
          </p:cNvPr>
          <p:cNvSpPr/>
          <p:nvPr/>
        </p:nvSpPr>
        <p:spPr>
          <a:xfrm rot="20474374">
            <a:off x="1842051" y="3106648"/>
            <a:ext cx="494730" cy="152972"/>
          </a:xfrm>
          <a:prstGeom prst="parallelogram">
            <a:avLst/>
          </a:prstGeom>
          <a:solidFill>
            <a:srgbClr val="292B2A"/>
          </a:solidFill>
          <a:ln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113" name="Conector recto 2112">
            <a:extLst>
              <a:ext uri="{FF2B5EF4-FFF2-40B4-BE49-F238E27FC236}">
                <a16:creationId xmlns:a16="http://schemas.microsoft.com/office/drawing/2014/main" id="{DA8B4A2C-D1CE-EBF4-F4C9-A975DC484D8D}"/>
              </a:ext>
            </a:extLst>
          </p:cNvPr>
          <p:cNvCxnSpPr>
            <a:cxnSpLocks/>
          </p:cNvCxnSpPr>
          <p:nvPr/>
        </p:nvCxnSpPr>
        <p:spPr>
          <a:xfrm flipH="1" flipV="1">
            <a:off x="1421887" y="2997230"/>
            <a:ext cx="393337" cy="166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5" name="Conector recto 2114">
            <a:extLst>
              <a:ext uri="{FF2B5EF4-FFF2-40B4-BE49-F238E27FC236}">
                <a16:creationId xmlns:a16="http://schemas.microsoft.com/office/drawing/2014/main" id="{AB439FEE-78BA-2258-F6A4-6C5E1E7D5437}"/>
              </a:ext>
            </a:extLst>
          </p:cNvPr>
          <p:cNvCxnSpPr>
            <a:cxnSpLocks/>
          </p:cNvCxnSpPr>
          <p:nvPr/>
        </p:nvCxnSpPr>
        <p:spPr>
          <a:xfrm flipH="1">
            <a:off x="1421887" y="2607634"/>
            <a:ext cx="4379" cy="3905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8" name="Conector recto 2117">
            <a:extLst>
              <a:ext uri="{FF2B5EF4-FFF2-40B4-BE49-F238E27FC236}">
                <a16:creationId xmlns:a16="http://schemas.microsoft.com/office/drawing/2014/main" id="{565D3202-5A9B-0B7D-2C92-4A4C0B6F6763}"/>
              </a:ext>
            </a:extLst>
          </p:cNvPr>
          <p:cNvCxnSpPr>
            <a:cxnSpLocks/>
          </p:cNvCxnSpPr>
          <p:nvPr/>
        </p:nvCxnSpPr>
        <p:spPr>
          <a:xfrm flipH="1" flipV="1">
            <a:off x="2258977" y="2721872"/>
            <a:ext cx="2368" cy="142628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2" name="Conector recto 2121">
            <a:extLst>
              <a:ext uri="{FF2B5EF4-FFF2-40B4-BE49-F238E27FC236}">
                <a16:creationId xmlns:a16="http://schemas.microsoft.com/office/drawing/2014/main" id="{DCD54768-ACD6-6D0A-CF83-56A760186E6D}"/>
              </a:ext>
            </a:extLst>
          </p:cNvPr>
          <p:cNvCxnSpPr>
            <a:cxnSpLocks/>
          </p:cNvCxnSpPr>
          <p:nvPr/>
        </p:nvCxnSpPr>
        <p:spPr>
          <a:xfrm>
            <a:off x="1700367" y="2727318"/>
            <a:ext cx="560978" cy="2740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5" name="Conector recto 2124">
            <a:extLst>
              <a:ext uri="{FF2B5EF4-FFF2-40B4-BE49-F238E27FC236}">
                <a16:creationId xmlns:a16="http://schemas.microsoft.com/office/drawing/2014/main" id="{33E65D2D-811B-CAA5-254E-BCB8899A1929}"/>
              </a:ext>
            </a:extLst>
          </p:cNvPr>
          <p:cNvCxnSpPr>
            <a:cxnSpLocks/>
          </p:cNvCxnSpPr>
          <p:nvPr/>
        </p:nvCxnSpPr>
        <p:spPr>
          <a:xfrm flipH="1" flipV="1">
            <a:off x="1699183" y="2614911"/>
            <a:ext cx="2368" cy="142628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9" name="CuadroTexto 2128">
            <a:extLst>
              <a:ext uri="{FF2B5EF4-FFF2-40B4-BE49-F238E27FC236}">
                <a16:creationId xmlns:a16="http://schemas.microsoft.com/office/drawing/2014/main" id="{0B4ED4F4-9041-12CD-7628-8F3A6567FA04}"/>
              </a:ext>
            </a:extLst>
          </p:cNvPr>
          <p:cNvSpPr txBox="1"/>
          <p:nvPr/>
        </p:nvSpPr>
        <p:spPr>
          <a:xfrm>
            <a:off x="1216650" y="2504971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-</a:t>
            </a:r>
          </a:p>
        </p:txBody>
      </p:sp>
      <p:sp>
        <p:nvSpPr>
          <p:cNvPr id="2130" name="CuadroTexto 2129">
            <a:extLst>
              <a:ext uri="{FF2B5EF4-FFF2-40B4-BE49-F238E27FC236}">
                <a16:creationId xmlns:a16="http://schemas.microsoft.com/office/drawing/2014/main" id="{D6E8707A-F358-2FF2-6120-B87D6B0D34F7}"/>
              </a:ext>
            </a:extLst>
          </p:cNvPr>
          <p:cNvSpPr txBox="1"/>
          <p:nvPr/>
        </p:nvSpPr>
        <p:spPr>
          <a:xfrm>
            <a:off x="1478223" y="251233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+</a:t>
            </a:r>
          </a:p>
        </p:txBody>
      </p:sp>
      <p:sp>
        <p:nvSpPr>
          <p:cNvPr id="2131" name="Rectángulo 2130">
            <a:extLst>
              <a:ext uri="{FF2B5EF4-FFF2-40B4-BE49-F238E27FC236}">
                <a16:creationId xmlns:a16="http://schemas.microsoft.com/office/drawing/2014/main" id="{A162F30C-1044-BE65-4960-78BA53D23C30}"/>
              </a:ext>
            </a:extLst>
          </p:cNvPr>
          <p:cNvSpPr/>
          <p:nvPr/>
        </p:nvSpPr>
        <p:spPr>
          <a:xfrm>
            <a:off x="1238287" y="2801766"/>
            <a:ext cx="1303147" cy="821669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32" name="Rectángulo 2131">
            <a:extLst>
              <a:ext uri="{FF2B5EF4-FFF2-40B4-BE49-F238E27FC236}">
                <a16:creationId xmlns:a16="http://schemas.microsoft.com/office/drawing/2014/main" id="{26726245-46BB-0E06-5641-9A6E1B6944C6}"/>
              </a:ext>
            </a:extLst>
          </p:cNvPr>
          <p:cNvSpPr/>
          <p:nvPr/>
        </p:nvSpPr>
        <p:spPr>
          <a:xfrm>
            <a:off x="980647" y="251057"/>
            <a:ext cx="1556124" cy="1095389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33" name="CuadroTexto 2132">
            <a:extLst>
              <a:ext uri="{FF2B5EF4-FFF2-40B4-BE49-F238E27FC236}">
                <a16:creationId xmlns:a16="http://schemas.microsoft.com/office/drawing/2014/main" id="{EAEF8683-13D3-DD2A-8295-28360B7372BE}"/>
              </a:ext>
            </a:extLst>
          </p:cNvPr>
          <p:cNvSpPr txBox="1"/>
          <p:nvPr/>
        </p:nvSpPr>
        <p:spPr>
          <a:xfrm>
            <a:off x="2383949" y="3304113"/>
            <a:ext cx="802457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accent1"/>
                </a:solidFill>
              </a:rPr>
              <a:t>Batería</a:t>
            </a:r>
          </a:p>
        </p:txBody>
      </p:sp>
      <p:sp>
        <p:nvSpPr>
          <p:cNvPr id="2134" name="CuadroTexto 2133">
            <a:extLst>
              <a:ext uri="{FF2B5EF4-FFF2-40B4-BE49-F238E27FC236}">
                <a16:creationId xmlns:a16="http://schemas.microsoft.com/office/drawing/2014/main" id="{74408772-3832-B975-CA17-59266E5FBAE7}"/>
              </a:ext>
            </a:extLst>
          </p:cNvPr>
          <p:cNvSpPr txBox="1"/>
          <p:nvPr/>
        </p:nvSpPr>
        <p:spPr>
          <a:xfrm>
            <a:off x="277610" y="228474"/>
            <a:ext cx="718575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accent1"/>
                </a:solidFill>
              </a:rPr>
              <a:t>Panel Solar</a:t>
            </a:r>
          </a:p>
        </p:txBody>
      </p:sp>
    </p:spTree>
    <p:extLst>
      <p:ext uri="{BB962C8B-B14F-4D97-AF65-F5344CB8AC3E}">
        <p14:creationId xmlns:p14="http://schemas.microsoft.com/office/powerpoint/2010/main" val="27719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Kit 10 7812 Lm7812 Ka7812 Regulador Tensão 12v, 1a (to220) | MercadoLivre">
            <a:extLst>
              <a:ext uri="{FF2B5EF4-FFF2-40B4-BE49-F238E27FC236}">
                <a16:creationId xmlns:a16="http://schemas.microsoft.com/office/drawing/2014/main" id="{CD0EF570-3ECF-B63C-0BE5-0E884E642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76" t="51289" b="33218"/>
          <a:stretch/>
        </p:blipFill>
        <p:spPr bwMode="auto">
          <a:xfrm>
            <a:off x="3933539" y="4383986"/>
            <a:ext cx="313673" cy="3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it 10 7812 Lm7812 Ka7812 Regulador Tensão 12v, 1a (to220) | MercadoLivre">
            <a:extLst>
              <a:ext uri="{FF2B5EF4-FFF2-40B4-BE49-F238E27FC236}">
                <a16:creationId xmlns:a16="http://schemas.microsoft.com/office/drawing/2014/main" id="{D8E06A3C-277A-ED77-67FD-3E52CD2A1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011"/>
          <a:stretch/>
        </p:blipFill>
        <p:spPr bwMode="auto">
          <a:xfrm>
            <a:off x="1906617" y="4223074"/>
            <a:ext cx="1810663" cy="114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A675797-27AD-D39F-0F9F-60341AED97B0}"/>
              </a:ext>
            </a:extLst>
          </p:cNvPr>
          <p:cNvSpPr/>
          <p:nvPr/>
        </p:nvSpPr>
        <p:spPr>
          <a:xfrm>
            <a:off x="2126457" y="4528582"/>
            <a:ext cx="151230" cy="54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C6CD80D-E504-0729-D09A-60124917D59A}"/>
              </a:ext>
            </a:extLst>
          </p:cNvPr>
          <p:cNvSpPr/>
          <p:nvPr/>
        </p:nvSpPr>
        <p:spPr>
          <a:xfrm>
            <a:off x="1969294" y="4698206"/>
            <a:ext cx="778669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07DFD0C-A622-0E55-6538-7FE3927C2634}"/>
              </a:ext>
            </a:extLst>
          </p:cNvPr>
          <p:cNvSpPr/>
          <p:nvPr/>
        </p:nvSpPr>
        <p:spPr>
          <a:xfrm>
            <a:off x="3018256" y="4712493"/>
            <a:ext cx="670300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A59BC59-4A94-E244-E145-4A104B445B22}"/>
              </a:ext>
            </a:extLst>
          </p:cNvPr>
          <p:cNvSpPr/>
          <p:nvPr/>
        </p:nvSpPr>
        <p:spPr>
          <a:xfrm>
            <a:off x="3277791" y="4504769"/>
            <a:ext cx="151230" cy="54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04D9DE1-47A7-1F0A-B60F-F0D5DA666C92}"/>
              </a:ext>
            </a:extLst>
          </p:cNvPr>
          <p:cNvSpPr/>
          <p:nvPr/>
        </p:nvSpPr>
        <p:spPr>
          <a:xfrm>
            <a:off x="2790825" y="4912518"/>
            <a:ext cx="598501" cy="214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1A5D2C35-8D0B-CF1B-DBDA-16E637748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8" b="96038" l="2889" r="96000">
                        <a14:foregroundMark x1="51000" y1="27453" x2="51000" y2="27453"/>
                        <a14:foregroundMark x1="28444" y1="25943" x2="28444" y2="25943"/>
                        <a14:foregroundMark x1="49222" y1="56321" x2="49222" y2="56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69" y="4659020"/>
            <a:ext cx="352725" cy="41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E4092D-27D0-D46A-8CD1-353E61F5D330}"/>
              </a:ext>
            </a:extLst>
          </p:cNvPr>
          <p:cNvCxnSpPr>
            <a:cxnSpLocks/>
          </p:cNvCxnSpPr>
          <p:nvPr/>
        </p:nvCxnSpPr>
        <p:spPr>
          <a:xfrm flipV="1">
            <a:off x="2180591" y="4479131"/>
            <a:ext cx="3279" cy="3223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4FBA443-A5F9-940B-D745-CA984246DA0F}"/>
              </a:ext>
            </a:extLst>
          </p:cNvPr>
          <p:cNvCxnSpPr>
            <a:cxnSpLocks/>
          </p:cNvCxnSpPr>
          <p:nvPr/>
        </p:nvCxnSpPr>
        <p:spPr>
          <a:xfrm flipH="1">
            <a:off x="2181531" y="5064313"/>
            <a:ext cx="56643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2" descr="Kit 10 7812 Lm7812 Ka7812 Regulador Tensão 12v, 1a (to220) | MercadoLivre">
            <a:extLst>
              <a:ext uri="{FF2B5EF4-FFF2-40B4-BE49-F238E27FC236}">
                <a16:creationId xmlns:a16="http://schemas.microsoft.com/office/drawing/2014/main" id="{FF0D2814-D18F-A608-402C-B11FCD5BE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011" r="86283" b="34228"/>
          <a:stretch/>
        </p:blipFill>
        <p:spPr bwMode="auto">
          <a:xfrm>
            <a:off x="1371940" y="4223074"/>
            <a:ext cx="248358" cy="4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4B46E3E5-9212-5F5A-40E7-66F6BEEE390C}"/>
              </a:ext>
            </a:extLst>
          </p:cNvPr>
          <p:cNvSpPr/>
          <p:nvPr/>
        </p:nvSpPr>
        <p:spPr>
          <a:xfrm>
            <a:off x="1893273" y="4435475"/>
            <a:ext cx="211753" cy="22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62FFAA93-B456-A598-43AB-CB92E7EE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8" b="96038" l="2889" r="96000">
                        <a14:foregroundMark x1="51000" y1="27453" x2="51000" y2="27453"/>
                        <a14:foregroundMark x1="28444" y1="25943" x2="28444" y2="25943"/>
                        <a14:foregroundMark x1="49222" y1="56321" x2="49222" y2="56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324" y="4660286"/>
            <a:ext cx="352725" cy="41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82D730-E33C-C917-5CC0-C88EC9F0A4D0}"/>
              </a:ext>
            </a:extLst>
          </p:cNvPr>
          <p:cNvCxnSpPr>
            <a:cxnSpLocks/>
          </p:cNvCxnSpPr>
          <p:nvPr/>
        </p:nvCxnSpPr>
        <p:spPr>
          <a:xfrm flipV="1">
            <a:off x="1726385" y="4479131"/>
            <a:ext cx="3279" cy="3223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B603283-F33C-FF32-953D-A58AAD17A28A}"/>
              </a:ext>
            </a:extLst>
          </p:cNvPr>
          <p:cNvCxnSpPr>
            <a:cxnSpLocks/>
          </p:cNvCxnSpPr>
          <p:nvPr/>
        </p:nvCxnSpPr>
        <p:spPr>
          <a:xfrm flipH="1">
            <a:off x="1723686" y="5064313"/>
            <a:ext cx="1045272" cy="12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2F9BA4C-A45C-4CBF-B56B-C6EFEACD84F7}"/>
              </a:ext>
            </a:extLst>
          </p:cNvPr>
          <p:cNvCxnSpPr>
            <a:cxnSpLocks/>
          </p:cNvCxnSpPr>
          <p:nvPr/>
        </p:nvCxnSpPr>
        <p:spPr>
          <a:xfrm flipH="1">
            <a:off x="1516467" y="4489943"/>
            <a:ext cx="905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07CBC6D-5709-915D-97EA-DD41F01BC572}"/>
              </a:ext>
            </a:extLst>
          </p:cNvPr>
          <p:cNvSpPr/>
          <p:nvPr/>
        </p:nvSpPr>
        <p:spPr>
          <a:xfrm>
            <a:off x="2054488" y="4687967"/>
            <a:ext cx="101076" cy="113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7C2E47C-508A-58E7-BDF7-346CC837AF7E}"/>
              </a:ext>
            </a:extLst>
          </p:cNvPr>
          <p:cNvSpPr/>
          <p:nvPr/>
        </p:nvSpPr>
        <p:spPr>
          <a:xfrm flipH="1">
            <a:off x="3756125" y="4517770"/>
            <a:ext cx="151230" cy="54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0FAFC6E-2F12-A1B8-FE28-86C986B79586}"/>
              </a:ext>
            </a:extLst>
          </p:cNvPr>
          <p:cNvSpPr/>
          <p:nvPr/>
        </p:nvSpPr>
        <p:spPr>
          <a:xfrm flipH="1">
            <a:off x="3598962" y="4687394"/>
            <a:ext cx="778669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D0240D42-266C-59AE-7836-E6373821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8" b="96038" l="2889" r="96000">
                        <a14:foregroundMark x1="51000" y1="27453" x2="51000" y2="27453"/>
                        <a14:foregroundMark x1="28444" y1="25943" x2="28444" y2="25943"/>
                        <a14:foregroundMark x1="49222" y1="56321" x2="49222" y2="56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4837" y="4648208"/>
            <a:ext cx="352725" cy="41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AFF715A-934B-EB34-0FA6-61E609587CEE}"/>
              </a:ext>
            </a:extLst>
          </p:cNvPr>
          <p:cNvCxnSpPr>
            <a:cxnSpLocks/>
          </p:cNvCxnSpPr>
          <p:nvPr/>
        </p:nvCxnSpPr>
        <p:spPr>
          <a:xfrm flipV="1">
            <a:off x="3808544" y="4481898"/>
            <a:ext cx="0" cy="30310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3913CA4-3352-BF96-0651-5BF79CEB7016}"/>
              </a:ext>
            </a:extLst>
          </p:cNvPr>
          <p:cNvSpPr/>
          <p:nvPr/>
        </p:nvSpPr>
        <p:spPr>
          <a:xfrm flipH="1">
            <a:off x="3410163" y="4438810"/>
            <a:ext cx="305176" cy="22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D77D55E-477D-DAA9-6AEA-38ECC81049E3}"/>
              </a:ext>
            </a:extLst>
          </p:cNvPr>
          <p:cNvCxnSpPr>
            <a:cxnSpLocks/>
          </p:cNvCxnSpPr>
          <p:nvPr/>
        </p:nvCxnSpPr>
        <p:spPr>
          <a:xfrm flipH="1" flipV="1">
            <a:off x="3345937" y="4473439"/>
            <a:ext cx="3896" cy="3178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ED614C99-A34F-6087-A62C-5F9733D9EA8E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2777374" y="5060869"/>
            <a:ext cx="1033825" cy="27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3F2638F5-929A-30A2-F9FA-CA839EACE55B}"/>
              </a:ext>
            </a:extLst>
          </p:cNvPr>
          <p:cNvCxnSpPr>
            <a:cxnSpLocks/>
          </p:cNvCxnSpPr>
          <p:nvPr/>
        </p:nvCxnSpPr>
        <p:spPr>
          <a:xfrm>
            <a:off x="3146135" y="4479131"/>
            <a:ext cx="905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CC18E11-3A1F-C3D8-DBBB-F30413F892D0}"/>
              </a:ext>
            </a:extLst>
          </p:cNvPr>
          <p:cNvSpPr/>
          <p:nvPr/>
        </p:nvSpPr>
        <p:spPr>
          <a:xfrm flipH="1">
            <a:off x="3684156" y="4677155"/>
            <a:ext cx="101076" cy="113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BE513904-2092-22B3-B5E2-62E3D67EAC4B}"/>
              </a:ext>
            </a:extLst>
          </p:cNvPr>
          <p:cNvSpPr/>
          <p:nvPr/>
        </p:nvSpPr>
        <p:spPr>
          <a:xfrm>
            <a:off x="3847292" y="4667173"/>
            <a:ext cx="101076" cy="113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BCD758DB-B7D4-5F28-4041-18346BF56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8" b="96038" l="2889" r="96000">
                        <a14:foregroundMark x1="51000" y1="27453" x2="51000" y2="27453"/>
                        <a14:foregroundMark x1="28444" y1="25943" x2="28444" y2="25943"/>
                        <a14:foregroundMark x1="49222" y1="56321" x2="49222" y2="56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25" y="4651642"/>
            <a:ext cx="352725" cy="41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DEF4242E-3528-0074-E36F-5DCC3692F306}"/>
              </a:ext>
            </a:extLst>
          </p:cNvPr>
          <p:cNvSpPr txBox="1"/>
          <p:nvPr/>
        </p:nvSpPr>
        <p:spPr>
          <a:xfrm>
            <a:off x="1701458" y="4667173"/>
            <a:ext cx="3734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" dirty="0"/>
              <a:t>0.22uF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074870D-447F-8119-0C51-4A51B8DEDA8E}"/>
              </a:ext>
            </a:extLst>
          </p:cNvPr>
          <p:cNvSpPr txBox="1"/>
          <p:nvPr/>
        </p:nvSpPr>
        <p:spPr>
          <a:xfrm>
            <a:off x="2185562" y="4657470"/>
            <a:ext cx="3734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" dirty="0"/>
              <a:t>0.1uF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D930B22-AE2E-24BB-A954-A907456001F2}"/>
              </a:ext>
            </a:extLst>
          </p:cNvPr>
          <p:cNvSpPr txBox="1"/>
          <p:nvPr/>
        </p:nvSpPr>
        <p:spPr>
          <a:xfrm>
            <a:off x="3315580" y="4643825"/>
            <a:ext cx="3734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" dirty="0"/>
              <a:t>10uF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3F0E814-8882-9EEA-0B15-C624C78F6314}"/>
              </a:ext>
            </a:extLst>
          </p:cNvPr>
          <p:cNvSpPr txBox="1"/>
          <p:nvPr/>
        </p:nvSpPr>
        <p:spPr>
          <a:xfrm>
            <a:off x="3787507" y="4632235"/>
            <a:ext cx="3734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" dirty="0"/>
              <a:t>0.1uF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DF5AC20-BF92-4702-1EBE-EFDB44D44101}"/>
              </a:ext>
            </a:extLst>
          </p:cNvPr>
          <p:cNvSpPr txBox="1"/>
          <p:nvPr/>
        </p:nvSpPr>
        <p:spPr>
          <a:xfrm>
            <a:off x="1401242" y="4876203"/>
            <a:ext cx="2889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C1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72AC9BC-33D0-9682-8AB3-66EB20DE75EB}"/>
              </a:ext>
            </a:extLst>
          </p:cNvPr>
          <p:cNvSpPr txBox="1"/>
          <p:nvPr/>
        </p:nvSpPr>
        <p:spPr>
          <a:xfrm>
            <a:off x="1885623" y="4866731"/>
            <a:ext cx="2889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C2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A2C5512-6AA9-C668-21E1-0619F05F26D8}"/>
              </a:ext>
            </a:extLst>
          </p:cNvPr>
          <p:cNvSpPr txBox="1"/>
          <p:nvPr/>
        </p:nvSpPr>
        <p:spPr>
          <a:xfrm>
            <a:off x="3029455" y="4861797"/>
            <a:ext cx="2889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C3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402B87D-0E67-1F70-683D-4F0DD4500E9B}"/>
              </a:ext>
            </a:extLst>
          </p:cNvPr>
          <p:cNvSpPr txBox="1"/>
          <p:nvPr/>
        </p:nvSpPr>
        <p:spPr>
          <a:xfrm>
            <a:off x="3504227" y="4868643"/>
            <a:ext cx="2889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C4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A4A74B15-4412-F324-EF50-DB9C68C80FB6}"/>
              </a:ext>
            </a:extLst>
          </p:cNvPr>
          <p:cNvSpPr/>
          <p:nvPr/>
        </p:nvSpPr>
        <p:spPr>
          <a:xfrm>
            <a:off x="2559015" y="4363345"/>
            <a:ext cx="411560" cy="165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F1BFEA8-3307-C987-F92A-87B7E0CE2F29}"/>
              </a:ext>
            </a:extLst>
          </p:cNvPr>
          <p:cNvSpPr txBox="1"/>
          <p:nvPr/>
        </p:nvSpPr>
        <p:spPr>
          <a:xfrm>
            <a:off x="2496230" y="4374785"/>
            <a:ext cx="578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/>
              <a:t>LM7812</a:t>
            </a:r>
          </a:p>
        </p:txBody>
      </p:sp>
      <p:pic>
        <p:nvPicPr>
          <p:cNvPr id="62" name="Picture 2" descr="Kit 10 7812 Lm7812 Ka7812 Regulador Tensão 12v, 1a (to220) | MercadoLivre">
            <a:extLst>
              <a:ext uri="{FF2B5EF4-FFF2-40B4-BE49-F238E27FC236}">
                <a16:creationId xmlns:a16="http://schemas.microsoft.com/office/drawing/2014/main" id="{464F5F9E-A0A7-7E39-6B6A-57F5B093D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76" t="51289" b="33218"/>
          <a:stretch/>
        </p:blipFill>
        <p:spPr bwMode="auto">
          <a:xfrm>
            <a:off x="8298661" y="4390441"/>
            <a:ext cx="313673" cy="3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Kit 10 7812 Lm7812 Ka7812 Regulador Tensão 12v, 1a (to220) | MercadoLivre">
            <a:extLst>
              <a:ext uri="{FF2B5EF4-FFF2-40B4-BE49-F238E27FC236}">
                <a16:creationId xmlns:a16="http://schemas.microsoft.com/office/drawing/2014/main" id="{37D2BDCF-60AD-443A-8D0C-D34288E6F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011"/>
          <a:stretch/>
        </p:blipFill>
        <p:spPr bwMode="auto">
          <a:xfrm>
            <a:off x="6271739" y="4229529"/>
            <a:ext cx="1810663" cy="114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ángulo 63">
            <a:extLst>
              <a:ext uri="{FF2B5EF4-FFF2-40B4-BE49-F238E27FC236}">
                <a16:creationId xmlns:a16="http://schemas.microsoft.com/office/drawing/2014/main" id="{6D780C18-8FFF-9728-DAD1-F95A879ED29A}"/>
              </a:ext>
            </a:extLst>
          </p:cNvPr>
          <p:cNvSpPr/>
          <p:nvPr/>
        </p:nvSpPr>
        <p:spPr>
          <a:xfrm>
            <a:off x="6491579" y="4535037"/>
            <a:ext cx="151230" cy="54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DA687FDD-7321-D7F0-EB3D-1BBC05C7840E}"/>
              </a:ext>
            </a:extLst>
          </p:cNvPr>
          <p:cNvSpPr/>
          <p:nvPr/>
        </p:nvSpPr>
        <p:spPr>
          <a:xfrm>
            <a:off x="6334416" y="4704661"/>
            <a:ext cx="778669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847AA5FC-D318-790E-AF59-6275AF43C306}"/>
              </a:ext>
            </a:extLst>
          </p:cNvPr>
          <p:cNvSpPr/>
          <p:nvPr/>
        </p:nvSpPr>
        <p:spPr>
          <a:xfrm>
            <a:off x="7383378" y="4718948"/>
            <a:ext cx="670300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9B4A0874-AAFA-E1BB-50FE-D3F0356FA6F5}"/>
              </a:ext>
            </a:extLst>
          </p:cNvPr>
          <p:cNvSpPr/>
          <p:nvPr/>
        </p:nvSpPr>
        <p:spPr>
          <a:xfrm>
            <a:off x="7642913" y="4511224"/>
            <a:ext cx="151230" cy="54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5A1B4E98-9DE6-C864-8161-E6421A14EC92}"/>
              </a:ext>
            </a:extLst>
          </p:cNvPr>
          <p:cNvSpPr/>
          <p:nvPr/>
        </p:nvSpPr>
        <p:spPr>
          <a:xfrm>
            <a:off x="7155947" y="4918973"/>
            <a:ext cx="598501" cy="214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9" name="Picture 4">
            <a:extLst>
              <a:ext uri="{FF2B5EF4-FFF2-40B4-BE49-F238E27FC236}">
                <a16:creationId xmlns:a16="http://schemas.microsoft.com/office/drawing/2014/main" id="{EC343BFB-212D-AEC2-0F5E-3B5F320F8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8" b="96038" l="2889" r="96000">
                        <a14:foregroundMark x1="51000" y1="27453" x2="51000" y2="27453"/>
                        <a14:foregroundMark x1="28444" y1="25943" x2="28444" y2="25943"/>
                        <a14:foregroundMark x1="49222" y1="56321" x2="49222" y2="56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291" y="4665475"/>
            <a:ext cx="352725" cy="41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6CF00CED-232D-788C-E494-FE59BBBC8A49}"/>
              </a:ext>
            </a:extLst>
          </p:cNvPr>
          <p:cNvCxnSpPr>
            <a:cxnSpLocks/>
          </p:cNvCxnSpPr>
          <p:nvPr/>
        </p:nvCxnSpPr>
        <p:spPr>
          <a:xfrm flipV="1">
            <a:off x="6545713" y="4485586"/>
            <a:ext cx="3279" cy="3223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A785AE2D-4B3A-122C-0530-3E05BC8C3D94}"/>
              </a:ext>
            </a:extLst>
          </p:cNvPr>
          <p:cNvCxnSpPr>
            <a:cxnSpLocks/>
          </p:cNvCxnSpPr>
          <p:nvPr/>
        </p:nvCxnSpPr>
        <p:spPr>
          <a:xfrm flipH="1">
            <a:off x="6546653" y="5070768"/>
            <a:ext cx="56643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2" descr="Kit 10 7812 Lm7812 Ka7812 Regulador Tensão 12v, 1a (to220) | MercadoLivre">
            <a:extLst>
              <a:ext uri="{FF2B5EF4-FFF2-40B4-BE49-F238E27FC236}">
                <a16:creationId xmlns:a16="http://schemas.microsoft.com/office/drawing/2014/main" id="{6BBB355C-6292-27AB-2D6D-6E00A5BD2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011" r="86283" b="34228"/>
          <a:stretch/>
        </p:blipFill>
        <p:spPr bwMode="auto">
          <a:xfrm>
            <a:off x="5737062" y="4229529"/>
            <a:ext cx="248358" cy="4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ángulo 72">
            <a:extLst>
              <a:ext uri="{FF2B5EF4-FFF2-40B4-BE49-F238E27FC236}">
                <a16:creationId xmlns:a16="http://schemas.microsoft.com/office/drawing/2014/main" id="{D4DF9FE4-3A4D-544F-A605-45BF05F1A5E9}"/>
              </a:ext>
            </a:extLst>
          </p:cNvPr>
          <p:cNvSpPr/>
          <p:nvPr/>
        </p:nvSpPr>
        <p:spPr>
          <a:xfrm>
            <a:off x="6258395" y="4441930"/>
            <a:ext cx="211753" cy="22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4" name="Picture 4">
            <a:extLst>
              <a:ext uri="{FF2B5EF4-FFF2-40B4-BE49-F238E27FC236}">
                <a16:creationId xmlns:a16="http://schemas.microsoft.com/office/drawing/2014/main" id="{3BDF28BF-0AD5-7EA6-2EAC-BDFCA98E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8" b="96038" l="2889" r="96000">
                        <a14:foregroundMark x1="51000" y1="27453" x2="51000" y2="27453"/>
                        <a14:foregroundMark x1="28444" y1="25943" x2="28444" y2="25943"/>
                        <a14:foregroundMark x1="49222" y1="56321" x2="49222" y2="56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446" y="4666741"/>
            <a:ext cx="352725" cy="41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9D5817C1-54CD-9572-1DAB-C950DC27B9F7}"/>
              </a:ext>
            </a:extLst>
          </p:cNvPr>
          <p:cNvCxnSpPr>
            <a:cxnSpLocks/>
          </p:cNvCxnSpPr>
          <p:nvPr/>
        </p:nvCxnSpPr>
        <p:spPr>
          <a:xfrm flipV="1">
            <a:off x="6091507" y="4485586"/>
            <a:ext cx="3279" cy="3223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CCA1759D-BF06-67EF-9AC6-7A7C8FB6E5DE}"/>
              </a:ext>
            </a:extLst>
          </p:cNvPr>
          <p:cNvCxnSpPr>
            <a:cxnSpLocks/>
          </p:cNvCxnSpPr>
          <p:nvPr/>
        </p:nvCxnSpPr>
        <p:spPr>
          <a:xfrm flipH="1">
            <a:off x="6088808" y="5070768"/>
            <a:ext cx="1045272" cy="12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9B8B8673-F8E7-43E9-DCAB-9F3058679000}"/>
              </a:ext>
            </a:extLst>
          </p:cNvPr>
          <p:cNvCxnSpPr>
            <a:cxnSpLocks/>
          </p:cNvCxnSpPr>
          <p:nvPr/>
        </p:nvCxnSpPr>
        <p:spPr>
          <a:xfrm flipH="1">
            <a:off x="5881589" y="4496398"/>
            <a:ext cx="905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ángulo 77">
            <a:extLst>
              <a:ext uri="{FF2B5EF4-FFF2-40B4-BE49-F238E27FC236}">
                <a16:creationId xmlns:a16="http://schemas.microsoft.com/office/drawing/2014/main" id="{210F9F76-8682-6A01-E3DC-B0572ACCB59C}"/>
              </a:ext>
            </a:extLst>
          </p:cNvPr>
          <p:cNvSpPr/>
          <p:nvPr/>
        </p:nvSpPr>
        <p:spPr>
          <a:xfrm>
            <a:off x="6419610" y="4694422"/>
            <a:ext cx="101076" cy="113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F90D1AC4-8D9D-7DD0-3BA3-0EFEBDD31EC1}"/>
              </a:ext>
            </a:extLst>
          </p:cNvPr>
          <p:cNvSpPr/>
          <p:nvPr/>
        </p:nvSpPr>
        <p:spPr>
          <a:xfrm flipH="1">
            <a:off x="8121247" y="4524225"/>
            <a:ext cx="151230" cy="54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F665EE68-4B41-9596-94C5-BD45AE1B5A0A}"/>
              </a:ext>
            </a:extLst>
          </p:cNvPr>
          <p:cNvSpPr/>
          <p:nvPr/>
        </p:nvSpPr>
        <p:spPr>
          <a:xfrm flipH="1">
            <a:off x="7964084" y="4693849"/>
            <a:ext cx="778669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1" name="Picture 4">
            <a:extLst>
              <a:ext uri="{FF2B5EF4-FFF2-40B4-BE49-F238E27FC236}">
                <a16:creationId xmlns:a16="http://schemas.microsoft.com/office/drawing/2014/main" id="{4C9D7D8D-5D75-66EE-E492-374A8352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8" b="96038" l="2889" r="96000">
                        <a14:foregroundMark x1="51000" y1="27453" x2="51000" y2="27453"/>
                        <a14:foregroundMark x1="28444" y1="25943" x2="28444" y2="25943"/>
                        <a14:foregroundMark x1="49222" y1="56321" x2="49222" y2="56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9959" y="4654663"/>
            <a:ext cx="352725" cy="41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BAF9E2DB-0713-D00A-E21D-5C4E434DAC84}"/>
              </a:ext>
            </a:extLst>
          </p:cNvPr>
          <p:cNvCxnSpPr>
            <a:cxnSpLocks/>
          </p:cNvCxnSpPr>
          <p:nvPr/>
        </p:nvCxnSpPr>
        <p:spPr>
          <a:xfrm flipV="1">
            <a:off x="8173666" y="4488353"/>
            <a:ext cx="0" cy="30310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Rectángulo 82">
            <a:extLst>
              <a:ext uri="{FF2B5EF4-FFF2-40B4-BE49-F238E27FC236}">
                <a16:creationId xmlns:a16="http://schemas.microsoft.com/office/drawing/2014/main" id="{88E5DBEB-CECE-E57C-1F0D-C61BEDBB95D6}"/>
              </a:ext>
            </a:extLst>
          </p:cNvPr>
          <p:cNvSpPr/>
          <p:nvPr/>
        </p:nvSpPr>
        <p:spPr>
          <a:xfrm flipH="1">
            <a:off x="7775285" y="4445265"/>
            <a:ext cx="305176" cy="22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9EE82086-AA8F-DA56-0F6C-4176C1928E6A}"/>
              </a:ext>
            </a:extLst>
          </p:cNvPr>
          <p:cNvCxnSpPr>
            <a:cxnSpLocks/>
          </p:cNvCxnSpPr>
          <p:nvPr/>
        </p:nvCxnSpPr>
        <p:spPr>
          <a:xfrm flipH="1" flipV="1">
            <a:off x="7711059" y="4479894"/>
            <a:ext cx="3896" cy="3178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B9AF01F8-BDAD-A9FD-7646-22F624A9D373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7142496" y="5067324"/>
            <a:ext cx="1033825" cy="27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724229D5-3C42-796B-D8A1-56260B7036F7}"/>
              </a:ext>
            </a:extLst>
          </p:cNvPr>
          <p:cNvCxnSpPr>
            <a:cxnSpLocks/>
          </p:cNvCxnSpPr>
          <p:nvPr/>
        </p:nvCxnSpPr>
        <p:spPr>
          <a:xfrm>
            <a:off x="7511257" y="4485586"/>
            <a:ext cx="905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ángulo 86">
            <a:extLst>
              <a:ext uri="{FF2B5EF4-FFF2-40B4-BE49-F238E27FC236}">
                <a16:creationId xmlns:a16="http://schemas.microsoft.com/office/drawing/2014/main" id="{05D20358-10EB-4A37-9E9F-9C68EBDD4D66}"/>
              </a:ext>
            </a:extLst>
          </p:cNvPr>
          <p:cNvSpPr/>
          <p:nvPr/>
        </p:nvSpPr>
        <p:spPr>
          <a:xfrm flipH="1">
            <a:off x="8059670" y="4691790"/>
            <a:ext cx="101076" cy="113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1DEEE4C4-380A-830E-4B75-8DF6ED71D7A1}"/>
              </a:ext>
            </a:extLst>
          </p:cNvPr>
          <p:cNvSpPr/>
          <p:nvPr/>
        </p:nvSpPr>
        <p:spPr>
          <a:xfrm>
            <a:off x="8213165" y="4683839"/>
            <a:ext cx="101076" cy="113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9" name="Picture 4">
            <a:extLst>
              <a:ext uri="{FF2B5EF4-FFF2-40B4-BE49-F238E27FC236}">
                <a16:creationId xmlns:a16="http://schemas.microsoft.com/office/drawing/2014/main" id="{495CE2B4-BB40-E728-FACD-BB4C30C8B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8" b="96038" l="2889" r="96000">
                        <a14:foregroundMark x1="51000" y1="27453" x2="51000" y2="27453"/>
                        <a14:foregroundMark x1="28444" y1="25943" x2="28444" y2="25943"/>
                        <a14:foregroundMark x1="49222" y1="56321" x2="49222" y2="56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247" y="4658097"/>
            <a:ext cx="352725" cy="41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CuadroTexto 89">
            <a:extLst>
              <a:ext uri="{FF2B5EF4-FFF2-40B4-BE49-F238E27FC236}">
                <a16:creationId xmlns:a16="http://schemas.microsoft.com/office/drawing/2014/main" id="{37D659A9-5E7E-CBF4-1865-476FF1436BD2}"/>
              </a:ext>
            </a:extLst>
          </p:cNvPr>
          <p:cNvSpPr txBox="1"/>
          <p:nvPr/>
        </p:nvSpPr>
        <p:spPr>
          <a:xfrm>
            <a:off x="6066580" y="4673628"/>
            <a:ext cx="3734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" dirty="0"/>
              <a:t>0.22uF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613959F7-71D0-4152-1C36-E56BB06C85A6}"/>
              </a:ext>
            </a:extLst>
          </p:cNvPr>
          <p:cNvSpPr txBox="1"/>
          <p:nvPr/>
        </p:nvSpPr>
        <p:spPr>
          <a:xfrm>
            <a:off x="6550684" y="4663925"/>
            <a:ext cx="3734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" dirty="0"/>
              <a:t>0.1uF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FCEF102B-2A45-7243-F7B2-E606C330CECA}"/>
              </a:ext>
            </a:extLst>
          </p:cNvPr>
          <p:cNvSpPr txBox="1"/>
          <p:nvPr/>
        </p:nvSpPr>
        <p:spPr>
          <a:xfrm>
            <a:off x="7680702" y="4650280"/>
            <a:ext cx="3734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" dirty="0"/>
              <a:t>10uF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2CECB545-A462-137B-BFA3-999159776803}"/>
              </a:ext>
            </a:extLst>
          </p:cNvPr>
          <p:cNvSpPr txBox="1"/>
          <p:nvPr/>
        </p:nvSpPr>
        <p:spPr>
          <a:xfrm>
            <a:off x="8155623" y="4642621"/>
            <a:ext cx="3734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" dirty="0"/>
              <a:t>0.1uF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9BA9314C-BFCD-B375-FAC8-9347D776ABB3}"/>
              </a:ext>
            </a:extLst>
          </p:cNvPr>
          <p:cNvSpPr txBox="1"/>
          <p:nvPr/>
        </p:nvSpPr>
        <p:spPr>
          <a:xfrm>
            <a:off x="5766364" y="4882658"/>
            <a:ext cx="2889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C5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D65B60D9-284F-C9FB-3D85-3C07A93B2BBD}"/>
              </a:ext>
            </a:extLst>
          </p:cNvPr>
          <p:cNvSpPr txBox="1"/>
          <p:nvPr/>
        </p:nvSpPr>
        <p:spPr>
          <a:xfrm>
            <a:off x="6250745" y="4873186"/>
            <a:ext cx="2889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C6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3057ED36-12B0-3D63-237A-935C00F4D30B}"/>
              </a:ext>
            </a:extLst>
          </p:cNvPr>
          <p:cNvSpPr txBox="1"/>
          <p:nvPr/>
        </p:nvSpPr>
        <p:spPr>
          <a:xfrm>
            <a:off x="7394577" y="4868252"/>
            <a:ext cx="2889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C7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9D8B795C-8DDD-0342-CE43-76A7F3F6476F}"/>
              </a:ext>
            </a:extLst>
          </p:cNvPr>
          <p:cNvSpPr txBox="1"/>
          <p:nvPr/>
        </p:nvSpPr>
        <p:spPr>
          <a:xfrm>
            <a:off x="7869349" y="4875098"/>
            <a:ext cx="2889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C8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509DA9DA-F07A-3B43-9072-D9C709D1647D}"/>
              </a:ext>
            </a:extLst>
          </p:cNvPr>
          <p:cNvSpPr/>
          <p:nvPr/>
        </p:nvSpPr>
        <p:spPr>
          <a:xfrm>
            <a:off x="6924137" y="4369800"/>
            <a:ext cx="411560" cy="165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0FA48C47-8B76-4D8C-B1DD-9E0EAEB9B7AC}"/>
              </a:ext>
            </a:extLst>
          </p:cNvPr>
          <p:cNvSpPr txBox="1"/>
          <p:nvPr/>
        </p:nvSpPr>
        <p:spPr>
          <a:xfrm>
            <a:off x="6861352" y="4381240"/>
            <a:ext cx="578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/>
              <a:t>LM7805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C963E8-A62F-38A7-1DD1-22BB4E0090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24"/>
          <a:stretch/>
        </p:blipFill>
        <p:spPr>
          <a:xfrm>
            <a:off x="514742" y="156984"/>
            <a:ext cx="5526097" cy="35292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6E1EB7-590F-D7D7-9EA6-4025A97F8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848" b="64915"/>
          <a:stretch/>
        </p:blipFill>
        <p:spPr>
          <a:xfrm flipV="1">
            <a:off x="6567194" y="1967093"/>
            <a:ext cx="3765748" cy="12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8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5318D5-5ED7-BE46-2EF4-7393F9D75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23" y="1299912"/>
            <a:ext cx="80295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702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22725</TotalTime>
  <Words>463</Words>
  <Application>Microsoft Office PowerPoint</Application>
  <PresentationFormat>Panorámica</PresentationFormat>
  <Paragraphs>137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Justificación de componentes para ambientes marinos y de consumo de energía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Qué falta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D</dc:creator>
  <cp:lastModifiedBy>Daniel Delgado</cp:lastModifiedBy>
  <cp:revision>92</cp:revision>
  <dcterms:created xsi:type="dcterms:W3CDTF">2022-05-16T06:26:39Z</dcterms:created>
  <dcterms:modified xsi:type="dcterms:W3CDTF">2022-12-08T19:08:25Z</dcterms:modified>
</cp:coreProperties>
</file>